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6.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Lst>
  <p:sldSz cy="6858000" cx="12192000"/>
  <p:notesSz cx="6858000" cy="9144000"/>
  <p:embeddedFontLst>
    <p:embeddedFont>
      <p:font typeface="Press Start 2P"/>
      <p:regular r:id="rId17"/>
    </p:embeddedFont>
    <p:embeddedFont>
      <p:font typeface="Open Sans"/>
      <p:regular r:id="rId18"/>
      <p:bold r:id="rId19"/>
      <p:italic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2" roundtripDataSignature="AMtx7mh88JPeD0fzB+i5LijV+ZIPUvUhq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50D8643E-38D0-4092-88A5-B1B3AFA59B9D}">
  <a:tblStyle styleId="{50D8643E-38D0-4092-88A5-B1B3AFA59B9D}" styleName="Table_0">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BF5EB"/>
          </a:solidFill>
        </a:fill>
      </a:tcStyle>
    </a:wholeTbl>
    <a:band1H>
      <a:tcTxStyle/>
      <a:tcStyle>
        <a:fill>
          <a:solidFill>
            <a:srgbClr val="D4EAD4"/>
          </a:solidFill>
        </a:fill>
      </a:tcStyle>
    </a:band1H>
    <a:band2H>
      <a:tcTxStyle/>
    </a:band2H>
    <a:band1V>
      <a:tcTxStyle/>
      <a:tcStyle>
        <a:fill>
          <a:solidFill>
            <a:srgbClr val="D4EAD4"/>
          </a:solidFill>
        </a:fill>
      </a:tcStyle>
    </a:band1V>
    <a:band2V>
      <a:tcTxStyle/>
    </a:band2V>
    <a:lastCol>
      <a:tcTxStyle b="on" i="off">
        <a:font>
          <a:latin typeface="Arial"/>
          <a:ea typeface="Arial"/>
          <a:cs typeface="Arial"/>
        </a:font>
        <a:schemeClr val="lt1"/>
      </a:tcTxStyle>
      <a:tcStyle>
        <a:fill>
          <a:solidFill>
            <a:schemeClr val="accent1"/>
          </a:solidFill>
        </a:fill>
      </a:tcStyle>
    </a:lastCol>
    <a:firstCol>
      <a:tcTxStyle b="on" i="off">
        <a:font>
          <a:latin typeface="Arial"/>
          <a:ea typeface="Arial"/>
          <a:cs typeface="Arial"/>
        </a:font>
        <a:schemeClr val="lt1"/>
      </a:tcTxStyle>
      <a:tcStyle>
        <a:fill>
          <a:solidFill>
            <a:schemeClr val="accent1"/>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20" Type="http://schemas.openxmlformats.org/officeDocument/2006/relationships/font" Target="fonts/OpenSans-italic.fntdata"/><Relationship Id="rId11" Type="http://schemas.openxmlformats.org/officeDocument/2006/relationships/slide" Target="slides/slide6.xml"/><Relationship Id="rId22" Type="http://customschemas.google.com/relationships/presentationmetadata" Target="metadata"/><Relationship Id="rId10" Type="http://schemas.openxmlformats.org/officeDocument/2006/relationships/slide" Target="slides/slide5.xml"/><Relationship Id="rId21" Type="http://schemas.openxmlformats.org/officeDocument/2006/relationships/font" Target="fonts/OpenSans-boldItalic.fntdata"/><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font" Target="fonts/PressStart2P-regular.fntdata"/><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font" Target="fonts/OpenSans-bold.fntdata"/><Relationship Id="rId6" Type="http://schemas.openxmlformats.org/officeDocument/2006/relationships/slide" Target="slides/slide1.xml"/><Relationship Id="rId18" Type="http://schemas.openxmlformats.org/officeDocument/2006/relationships/font" Target="fonts/OpenSans-regular.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2d3f02dfa91_0_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76" name="Google Shape;76;g2d3f02dfa91_0_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9" name="Google Shape;179;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p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6" name="Google Shape;186;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2" name="Google Shape;82;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p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0" name="Google Shape;90;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9" name="Google Shape;99;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2d3f02dfa91_0_2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6" name="Google Shape;106;g2d3f02dfa91_0_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p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4" name="Google Shape;124;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p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0" name="Google Shape;130;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2d3f02dfa91_0_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58" name="Google Shape;158;g2d3f02dfa91_0_1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2d3f02dfa91_0_5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2" name="Google Shape;172;g2d3f02dfa91_0_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4.png"/><Relationship Id="rId4" Type="http://schemas.openxmlformats.org/officeDocument/2006/relationships/image" Target="../media/image15.png"/><Relationship Id="rId5"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12.png"/><Relationship Id="rId4" Type="http://schemas.openxmlformats.org/officeDocument/2006/relationships/image" Target="../media/image3.png"/><Relationship Id="rId5" Type="http://schemas.openxmlformats.org/officeDocument/2006/relationships/image" Target="../media/image15.png"/><Relationship Id="rId6"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11.png"/><Relationship Id="rId4" Type="http://schemas.openxmlformats.org/officeDocument/2006/relationships/image" Target="../media/image9.png"/><Relationship Id="rId10" Type="http://schemas.openxmlformats.org/officeDocument/2006/relationships/image" Target="../media/image4.png"/><Relationship Id="rId9" Type="http://schemas.openxmlformats.org/officeDocument/2006/relationships/image" Target="../media/image26.png"/><Relationship Id="rId5" Type="http://schemas.openxmlformats.org/officeDocument/2006/relationships/image" Target="../media/image5.png"/><Relationship Id="rId6" Type="http://schemas.openxmlformats.org/officeDocument/2006/relationships/image" Target="../media/image35.png"/><Relationship Id="rId7" Type="http://schemas.openxmlformats.org/officeDocument/2006/relationships/image" Target="../media/image8.png"/><Relationship Id="rId8" Type="http://schemas.openxmlformats.org/officeDocument/2006/relationships/image" Target="../media/image2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6.png"/><Relationship Id="rId3" Type="http://schemas.openxmlformats.org/officeDocument/2006/relationships/image" Target="../media/image7.png"/><Relationship Id="rId4" Type="http://schemas.openxmlformats.org/officeDocument/2006/relationships/image" Target="../media/image11.png"/><Relationship Id="rId10" Type="http://schemas.openxmlformats.org/officeDocument/2006/relationships/image" Target="../media/image26.png"/><Relationship Id="rId9" Type="http://schemas.openxmlformats.org/officeDocument/2006/relationships/image" Target="../media/image24.png"/><Relationship Id="rId5" Type="http://schemas.openxmlformats.org/officeDocument/2006/relationships/image" Target="../media/image9.png"/><Relationship Id="rId6" Type="http://schemas.openxmlformats.org/officeDocument/2006/relationships/image" Target="../media/image5.png"/><Relationship Id="rId7" Type="http://schemas.openxmlformats.org/officeDocument/2006/relationships/image" Target="../media/image35.png"/><Relationship Id="rId8"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showMasterSp="0" type="tx">
  <p:cSld name="TITLE_AND_BODY">
    <p:bg>
      <p:bgPr>
        <a:solidFill>
          <a:srgbClr val="FFFFFF"/>
        </a:solidFill>
      </p:bgPr>
    </p:bg>
    <p:spTree>
      <p:nvGrpSpPr>
        <p:cNvPr id="10" name="Shape 10"/>
        <p:cNvGrpSpPr/>
        <p:nvPr/>
      </p:nvGrpSpPr>
      <p:grpSpPr>
        <a:xfrm>
          <a:off x="0" y="0"/>
          <a:ext cx="0" cy="0"/>
          <a:chOff x="0" y="0"/>
          <a:chExt cx="0" cy="0"/>
        </a:xfrm>
      </p:grpSpPr>
      <p:pic>
        <p:nvPicPr>
          <p:cNvPr descr="Graphic 6" id="11" name="Google Shape;11;p11"/>
          <p:cNvPicPr preferRelativeResize="0"/>
          <p:nvPr/>
        </p:nvPicPr>
        <p:blipFill rotWithShape="1">
          <a:blip r:embed="rId2">
            <a:alphaModFix/>
          </a:blip>
          <a:srcRect b="17632" l="0" r="0" t="0"/>
          <a:stretch/>
        </p:blipFill>
        <p:spPr>
          <a:xfrm>
            <a:off x="0" y="-1"/>
            <a:ext cx="12192000" cy="6036975"/>
          </a:xfrm>
          <a:prstGeom prst="rect">
            <a:avLst/>
          </a:prstGeom>
          <a:noFill/>
          <a:ln>
            <a:noFill/>
          </a:ln>
        </p:spPr>
      </p:pic>
      <p:sp>
        <p:nvSpPr>
          <p:cNvPr id="12" name="Google Shape;12;p11"/>
          <p:cNvSpPr/>
          <p:nvPr/>
        </p:nvSpPr>
        <p:spPr>
          <a:xfrm>
            <a:off x="-1" y="2184266"/>
            <a:ext cx="310899" cy="133119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9" id="13" name="Google Shape;13;p11"/>
          <p:cNvPicPr preferRelativeResize="0"/>
          <p:nvPr/>
        </p:nvPicPr>
        <p:blipFill rotWithShape="1">
          <a:blip r:embed="rId3">
            <a:alphaModFix/>
          </a:blip>
          <a:srcRect b="0" l="0" r="0" t="0"/>
          <a:stretch/>
        </p:blipFill>
        <p:spPr>
          <a:xfrm>
            <a:off x="759994" y="6249858"/>
            <a:ext cx="1954591" cy="417221"/>
          </a:xfrm>
          <a:prstGeom prst="rect">
            <a:avLst/>
          </a:prstGeom>
          <a:noFill/>
          <a:ln>
            <a:noFill/>
          </a:ln>
        </p:spPr>
      </p:pic>
      <p:sp>
        <p:nvSpPr>
          <p:cNvPr id="14" name="Google Shape;14;p11"/>
          <p:cNvSpPr txBox="1"/>
          <p:nvPr>
            <p:ph type="title"/>
          </p:nvPr>
        </p:nvSpPr>
        <p:spPr>
          <a:xfrm>
            <a:off x="374724" y="2184268"/>
            <a:ext cx="6914824" cy="1334066"/>
          </a:xfrm>
          <a:prstGeom prst="rect">
            <a:avLst/>
          </a:prstGeom>
          <a:noFill/>
          <a:ln>
            <a:noFill/>
          </a:ln>
        </p:spPr>
        <p:txBody>
          <a:bodyPr anchorCtr="0" anchor="ctr" bIns="45700" lIns="45700" spcFirstLastPara="1" rIns="45700" wrap="square" tIns="45700">
            <a:normAutofit/>
          </a:bodyPr>
          <a:lstStyle>
            <a:lvl1pPr lvl="0" algn="l">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15" name="Google Shape;15;p11"/>
          <p:cNvSpPr txBox="1"/>
          <p:nvPr>
            <p:ph idx="1" type="body"/>
          </p:nvPr>
        </p:nvSpPr>
        <p:spPr>
          <a:xfrm>
            <a:off x="401324" y="3651829"/>
            <a:ext cx="6893057" cy="1292832"/>
          </a:xfrm>
          <a:prstGeom prst="rect">
            <a:avLst/>
          </a:prstGeom>
          <a:noFill/>
          <a:ln>
            <a:noFill/>
          </a:ln>
        </p:spPr>
        <p:txBody>
          <a:bodyPr anchorCtr="0" anchor="ctr" bIns="45700" lIns="45700" spcFirstLastPara="1" rIns="45700" wrap="square" tIns="45700">
            <a:normAutofit/>
          </a:bodyPr>
          <a:lstStyle>
            <a:lvl1pPr indent="-228600" lvl="0" marL="457200" algn="l">
              <a:lnSpc>
                <a:spcPct val="90000"/>
              </a:lnSpc>
              <a:spcBef>
                <a:spcPts val="1000"/>
              </a:spcBef>
              <a:spcAft>
                <a:spcPts val="0"/>
              </a:spcAft>
              <a:buClr>
                <a:srgbClr val="D1E7F8"/>
              </a:buClr>
              <a:buSzPts val="1600"/>
              <a:buFont typeface="Calibri"/>
              <a:buNone/>
              <a:defRPr i="1" sz="1600">
                <a:solidFill>
                  <a:srgbClr val="D1E7F8"/>
                </a:solidFill>
              </a:defRPr>
            </a:lvl1pPr>
            <a:lvl2pPr indent="-228600" lvl="1" marL="914400" algn="l">
              <a:lnSpc>
                <a:spcPct val="90000"/>
              </a:lnSpc>
              <a:spcBef>
                <a:spcPts val="1000"/>
              </a:spcBef>
              <a:spcAft>
                <a:spcPts val="0"/>
              </a:spcAft>
              <a:buClr>
                <a:srgbClr val="D1E7F8"/>
              </a:buClr>
              <a:buSzPts val="1600"/>
              <a:buFont typeface="Calibri"/>
              <a:buNone/>
              <a:defRPr i="1" sz="1600">
                <a:solidFill>
                  <a:srgbClr val="D1E7F8"/>
                </a:solidFill>
              </a:defRPr>
            </a:lvl2pPr>
            <a:lvl3pPr indent="-228600" lvl="2" marL="1371600" algn="l">
              <a:lnSpc>
                <a:spcPct val="90000"/>
              </a:lnSpc>
              <a:spcBef>
                <a:spcPts val="1000"/>
              </a:spcBef>
              <a:spcAft>
                <a:spcPts val="0"/>
              </a:spcAft>
              <a:buClr>
                <a:srgbClr val="D1E7F8"/>
              </a:buClr>
              <a:buSzPts val="1600"/>
              <a:buFont typeface="Calibri"/>
              <a:buNone/>
              <a:defRPr i="1" sz="1600">
                <a:solidFill>
                  <a:srgbClr val="D1E7F8"/>
                </a:solidFill>
              </a:defRPr>
            </a:lvl3pPr>
            <a:lvl4pPr indent="-228600" lvl="3" marL="1828800" algn="l">
              <a:lnSpc>
                <a:spcPct val="90000"/>
              </a:lnSpc>
              <a:spcBef>
                <a:spcPts val="1000"/>
              </a:spcBef>
              <a:spcAft>
                <a:spcPts val="0"/>
              </a:spcAft>
              <a:buClr>
                <a:srgbClr val="D1E7F8"/>
              </a:buClr>
              <a:buSzPts val="1600"/>
              <a:buFont typeface="Calibri"/>
              <a:buNone/>
              <a:defRPr i="1" sz="1600">
                <a:solidFill>
                  <a:srgbClr val="D1E7F8"/>
                </a:solidFill>
              </a:defRPr>
            </a:lvl4pPr>
            <a:lvl5pPr indent="-228600" lvl="4" marL="2286000" algn="l">
              <a:lnSpc>
                <a:spcPct val="90000"/>
              </a:lnSpc>
              <a:spcBef>
                <a:spcPts val="1000"/>
              </a:spcBef>
              <a:spcAft>
                <a:spcPts val="0"/>
              </a:spcAft>
              <a:buClr>
                <a:srgbClr val="D1E7F8"/>
              </a:buClr>
              <a:buSzPts val="1600"/>
              <a:buFont typeface="Calibri"/>
              <a:buNone/>
              <a:defRPr i="1" sz="1600">
                <a:solidFill>
                  <a:srgbClr val="D1E7F8"/>
                </a:solidFill>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16" name="Google Shape;16;p11"/>
          <p:cNvSpPr/>
          <p:nvPr/>
        </p:nvSpPr>
        <p:spPr>
          <a:xfrm flipH="1" rot="-5400000">
            <a:off x="-507420" y="4140072"/>
            <a:ext cx="1331192" cy="316350"/>
          </a:xfrm>
          <a:prstGeom prst="rect">
            <a:avLst/>
          </a:prstGeom>
          <a:solidFill>
            <a:schemeClr val="accent5"/>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Graphic 2" id="17" name="Google Shape;17;p11"/>
          <p:cNvPicPr preferRelativeResize="0"/>
          <p:nvPr/>
        </p:nvPicPr>
        <p:blipFill rotWithShape="1">
          <a:blip r:embed="rId4">
            <a:alphaModFix/>
          </a:blip>
          <a:srcRect b="0" l="0" r="0" t="0"/>
          <a:stretch/>
        </p:blipFill>
        <p:spPr>
          <a:xfrm>
            <a:off x="310895" y="187919"/>
            <a:ext cx="1505238" cy="1063832"/>
          </a:xfrm>
          <a:prstGeom prst="rect">
            <a:avLst/>
          </a:prstGeom>
          <a:noFill/>
          <a:ln>
            <a:noFill/>
          </a:ln>
        </p:spPr>
      </p:pic>
      <p:sp>
        <p:nvSpPr>
          <p:cNvPr id="18" name="Google Shape;18;p11"/>
          <p:cNvSpPr txBox="1"/>
          <p:nvPr/>
        </p:nvSpPr>
        <p:spPr>
          <a:xfrm>
            <a:off x="2882335" y="6170470"/>
            <a:ext cx="8043555" cy="558709"/>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2C2C2C"/>
              </a:buClr>
              <a:buSzPts val="1000"/>
              <a:buFont typeface="Calibri"/>
              <a:buNone/>
            </a:pPr>
            <a:r>
              <a:rPr b="0" i="0" lang="en-US" sz="1000" u="none" cap="none" strike="noStrike">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b="0" i="0" sz="1400" u="none" cap="none" strike="noStrike">
              <a:solidFill>
                <a:srgbClr val="000000"/>
              </a:solidFill>
              <a:latin typeface="Arial"/>
              <a:ea typeface="Arial"/>
              <a:cs typeface="Arial"/>
              <a:sym typeface="Arial"/>
            </a:endParaRPr>
          </a:p>
        </p:txBody>
      </p:sp>
      <p:pic>
        <p:nvPicPr>
          <p:cNvPr descr="Graphic 12" id="19" name="Google Shape;19;p11"/>
          <p:cNvPicPr preferRelativeResize="0"/>
          <p:nvPr/>
        </p:nvPicPr>
        <p:blipFill rotWithShape="1">
          <a:blip r:embed="rId5">
            <a:alphaModFix/>
          </a:blip>
          <a:srcRect b="9003" l="0" r="0" t="0"/>
          <a:stretch/>
        </p:blipFill>
        <p:spPr>
          <a:xfrm>
            <a:off x="9170826" y="3788807"/>
            <a:ext cx="2764502" cy="2248165"/>
          </a:xfrm>
          <a:prstGeom prst="rect">
            <a:avLst/>
          </a:prstGeom>
          <a:noFill/>
          <a:ln>
            <a:noFill/>
          </a:ln>
        </p:spPr>
      </p:pic>
      <p:sp>
        <p:nvSpPr>
          <p:cNvPr id="20" name="Google Shape;20;p11"/>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showMasterSp="0">
  <p:cSld name="4_Title Slide">
    <p:bg>
      <p:bgPr>
        <a:solidFill>
          <a:srgbClr val="FFFFFF">
            <a:alpha val="49019"/>
          </a:srgbClr>
        </a:solidFill>
      </p:bgPr>
    </p:bg>
    <p:spTree>
      <p:nvGrpSpPr>
        <p:cNvPr id="21" name="Shape 21"/>
        <p:cNvGrpSpPr/>
        <p:nvPr/>
      </p:nvGrpSpPr>
      <p:grpSpPr>
        <a:xfrm>
          <a:off x="0" y="0"/>
          <a:ext cx="0" cy="0"/>
          <a:chOff x="0" y="0"/>
          <a:chExt cx="0" cy="0"/>
        </a:xfrm>
      </p:grpSpPr>
      <p:pic>
        <p:nvPicPr>
          <p:cNvPr descr="Picture 1" id="22" name="Google Shape;22;p12"/>
          <p:cNvPicPr preferRelativeResize="0"/>
          <p:nvPr/>
        </p:nvPicPr>
        <p:blipFill rotWithShape="1">
          <a:blip r:embed="rId2">
            <a:alphaModFix/>
          </a:blip>
          <a:srcRect b="0" l="0" r="0" t="0"/>
          <a:stretch/>
        </p:blipFill>
        <p:spPr>
          <a:xfrm>
            <a:off x="0" y="1931"/>
            <a:ext cx="12192000" cy="6035041"/>
          </a:xfrm>
          <a:prstGeom prst="rect">
            <a:avLst/>
          </a:prstGeom>
          <a:noFill/>
          <a:ln>
            <a:noFill/>
          </a:ln>
        </p:spPr>
      </p:pic>
      <p:sp>
        <p:nvSpPr>
          <p:cNvPr id="23" name="Google Shape;23;p12"/>
          <p:cNvSpPr/>
          <p:nvPr/>
        </p:nvSpPr>
        <p:spPr>
          <a:xfrm>
            <a:off x="-1" y="2184266"/>
            <a:ext cx="310899" cy="133119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sp>
        <p:nvSpPr>
          <p:cNvPr id="24" name="Google Shape;24;p12"/>
          <p:cNvSpPr txBox="1"/>
          <p:nvPr>
            <p:ph type="title"/>
          </p:nvPr>
        </p:nvSpPr>
        <p:spPr>
          <a:xfrm>
            <a:off x="374724" y="2184268"/>
            <a:ext cx="6914824" cy="1334066"/>
          </a:xfrm>
          <a:prstGeom prst="rect">
            <a:avLst/>
          </a:prstGeom>
          <a:noFill/>
          <a:ln>
            <a:noFill/>
          </a:ln>
        </p:spPr>
        <p:txBody>
          <a:bodyPr anchorCtr="0" anchor="ctr" bIns="45700" lIns="45700" spcFirstLastPara="1" rIns="45700" wrap="square" tIns="45700">
            <a:normAutofit/>
          </a:bodyPr>
          <a:lstStyle>
            <a:lvl1pPr lvl="0" algn="l">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25" name="Google Shape;25;p12"/>
          <p:cNvSpPr txBox="1"/>
          <p:nvPr>
            <p:ph idx="1" type="body"/>
          </p:nvPr>
        </p:nvSpPr>
        <p:spPr>
          <a:xfrm>
            <a:off x="401324" y="3651829"/>
            <a:ext cx="6893057" cy="1292832"/>
          </a:xfrm>
          <a:prstGeom prst="rect">
            <a:avLst/>
          </a:prstGeom>
          <a:noFill/>
          <a:ln>
            <a:noFill/>
          </a:ln>
        </p:spPr>
        <p:txBody>
          <a:bodyPr anchorCtr="0" anchor="ctr" bIns="45700" lIns="45700" spcFirstLastPara="1" rIns="45700" wrap="square" tIns="45700">
            <a:normAutofit/>
          </a:bodyPr>
          <a:lstStyle>
            <a:lvl1pPr indent="-228600" lvl="0" marL="457200" algn="l">
              <a:lnSpc>
                <a:spcPct val="90000"/>
              </a:lnSpc>
              <a:spcBef>
                <a:spcPts val="1000"/>
              </a:spcBef>
              <a:spcAft>
                <a:spcPts val="0"/>
              </a:spcAft>
              <a:buClr>
                <a:srgbClr val="DBC2D4"/>
              </a:buClr>
              <a:buSzPts val="1600"/>
              <a:buFont typeface="Calibri"/>
              <a:buNone/>
              <a:defRPr i="1" sz="1600">
                <a:solidFill>
                  <a:srgbClr val="DBC2D4"/>
                </a:solidFill>
              </a:defRPr>
            </a:lvl1pPr>
            <a:lvl2pPr indent="-228600" lvl="1" marL="914400" algn="l">
              <a:lnSpc>
                <a:spcPct val="90000"/>
              </a:lnSpc>
              <a:spcBef>
                <a:spcPts val="1000"/>
              </a:spcBef>
              <a:spcAft>
                <a:spcPts val="0"/>
              </a:spcAft>
              <a:buClr>
                <a:srgbClr val="DBC2D4"/>
              </a:buClr>
              <a:buSzPts val="1600"/>
              <a:buFont typeface="Calibri"/>
              <a:buNone/>
              <a:defRPr i="1" sz="1600">
                <a:solidFill>
                  <a:srgbClr val="DBC2D4"/>
                </a:solidFill>
              </a:defRPr>
            </a:lvl2pPr>
            <a:lvl3pPr indent="-228600" lvl="2" marL="1371600" algn="l">
              <a:lnSpc>
                <a:spcPct val="90000"/>
              </a:lnSpc>
              <a:spcBef>
                <a:spcPts val="1000"/>
              </a:spcBef>
              <a:spcAft>
                <a:spcPts val="0"/>
              </a:spcAft>
              <a:buClr>
                <a:srgbClr val="DBC2D4"/>
              </a:buClr>
              <a:buSzPts val="1600"/>
              <a:buFont typeface="Calibri"/>
              <a:buNone/>
              <a:defRPr i="1" sz="1600">
                <a:solidFill>
                  <a:srgbClr val="DBC2D4"/>
                </a:solidFill>
              </a:defRPr>
            </a:lvl3pPr>
            <a:lvl4pPr indent="-228600" lvl="3" marL="1828800" algn="l">
              <a:lnSpc>
                <a:spcPct val="90000"/>
              </a:lnSpc>
              <a:spcBef>
                <a:spcPts val="1000"/>
              </a:spcBef>
              <a:spcAft>
                <a:spcPts val="0"/>
              </a:spcAft>
              <a:buClr>
                <a:srgbClr val="DBC2D4"/>
              </a:buClr>
              <a:buSzPts val="1600"/>
              <a:buFont typeface="Calibri"/>
              <a:buNone/>
              <a:defRPr i="1" sz="1600">
                <a:solidFill>
                  <a:srgbClr val="DBC2D4"/>
                </a:solidFill>
              </a:defRPr>
            </a:lvl4pPr>
            <a:lvl5pPr indent="-228600" lvl="4" marL="2286000" algn="l">
              <a:lnSpc>
                <a:spcPct val="90000"/>
              </a:lnSpc>
              <a:spcBef>
                <a:spcPts val="1000"/>
              </a:spcBef>
              <a:spcAft>
                <a:spcPts val="0"/>
              </a:spcAft>
              <a:buClr>
                <a:srgbClr val="DBC2D4"/>
              </a:buClr>
              <a:buSzPts val="1600"/>
              <a:buFont typeface="Calibri"/>
              <a:buNone/>
              <a:defRPr i="1" sz="1600">
                <a:solidFill>
                  <a:srgbClr val="DBC2D4"/>
                </a:solidFill>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26" name="Google Shape;26;p12"/>
          <p:cNvSpPr/>
          <p:nvPr/>
        </p:nvSpPr>
        <p:spPr>
          <a:xfrm flipH="1" rot="-5400000">
            <a:off x="-507420" y="4140072"/>
            <a:ext cx="1331192" cy="316350"/>
          </a:xfrm>
          <a:prstGeom prst="rect">
            <a:avLst/>
          </a:prstGeom>
          <a:solidFill>
            <a:schemeClr val="accent6"/>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8" id="27" name="Google Shape;27;p12"/>
          <p:cNvPicPr preferRelativeResize="0"/>
          <p:nvPr/>
        </p:nvPicPr>
        <p:blipFill rotWithShape="1">
          <a:blip r:embed="rId3">
            <a:alphaModFix/>
          </a:blip>
          <a:srcRect b="2837" l="12894" r="48637" t="36543"/>
          <a:stretch/>
        </p:blipFill>
        <p:spPr>
          <a:xfrm>
            <a:off x="9411124" y="4636373"/>
            <a:ext cx="993507" cy="1399148"/>
          </a:xfrm>
          <a:prstGeom prst="rect">
            <a:avLst/>
          </a:prstGeom>
          <a:noFill/>
          <a:ln>
            <a:noFill/>
          </a:ln>
        </p:spPr>
      </p:pic>
      <p:pic>
        <p:nvPicPr>
          <p:cNvPr descr="Picture 3" id="28" name="Google Shape;28;p12"/>
          <p:cNvPicPr preferRelativeResize="0"/>
          <p:nvPr/>
        </p:nvPicPr>
        <p:blipFill rotWithShape="1">
          <a:blip r:embed="rId4">
            <a:alphaModFix/>
          </a:blip>
          <a:srcRect b="38689" l="46978" r="19688" t="0"/>
          <a:stretch/>
        </p:blipFill>
        <p:spPr>
          <a:xfrm>
            <a:off x="10204515" y="3758932"/>
            <a:ext cx="1384919" cy="2276591"/>
          </a:xfrm>
          <a:prstGeom prst="rect">
            <a:avLst/>
          </a:prstGeom>
          <a:noFill/>
          <a:ln>
            <a:noFill/>
          </a:ln>
        </p:spPr>
      </p:pic>
      <p:pic>
        <p:nvPicPr>
          <p:cNvPr descr="Graphic 2" id="29" name="Google Shape;29;p12"/>
          <p:cNvPicPr preferRelativeResize="0"/>
          <p:nvPr/>
        </p:nvPicPr>
        <p:blipFill rotWithShape="1">
          <a:blip r:embed="rId5">
            <a:alphaModFix/>
          </a:blip>
          <a:srcRect b="0" l="0" r="0" t="0"/>
          <a:stretch/>
        </p:blipFill>
        <p:spPr>
          <a:xfrm>
            <a:off x="310895" y="187919"/>
            <a:ext cx="1505238" cy="1063832"/>
          </a:xfrm>
          <a:prstGeom prst="rect">
            <a:avLst/>
          </a:prstGeom>
          <a:noFill/>
          <a:ln>
            <a:noFill/>
          </a:ln>
        </p:spPr>
      </p:pic>
      <p:pic>
        <p:nvPicPr>
          <p:cNvPr descr="Picture 2" id="30" name="Google Shape;30;p12"/>
          <p:cNvPicPr preferRelativeResize="0"/>
          <p:nvPr/>
        </p:nvPicPr>
        <p:blipFill rotWithShape="1">
          <a:blip r:embed="rId6">
            <a:alphaModFix/>
          </a:blip>
          <a:srcRect b="0" l="0" r="0" t="0"/>
          <a:stretch/>
        </p:blipFill>
        <p:spPr>
          <a:xfrm>
            <a:off x="759994" y="6249858"/>
            <a:ext cx="1954591" cy="417221"/>
          </a:xfrm>
          <a:prstGeom prst="rect">
            <a:avLst/>
          </a:prstGeom>
          <a:noFill/>
          <a:ln>
            <a:noFill/>
          </a:ln>
        </p:spPr>
      </p:pic>
      <p:sp>
        <p:nvSpPr>
          <p:cNvPr id="31" name="Google Shape;31;p12"/>
          <p:cNvSpPr txBox="1"/>
          <p:nvPr/>
        </p:nvSpPr>
        <p:spPr>
          <a:xfrm>
            <a:off x="2882335" y="6170470"/>
            <a:ext cx="8043555" cy="558709"/>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2C2C2C"/>
              </a:buClr>
              <a:buSzPts val="1000"/>
              <a:buFont typeface="Calibri"/>
              <a:buNone/>
            </a:pPr>
            <a:r>
              <a:rPr b="0" i="0" lang="en-US" sz="1000" u="none" cap="none" strike="noStrike">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b="0" i="0" sz="1400" u="none" cap="none" strike="noStrike">
              <a:solidFill>
                <a:srgbClr val="000000"/>
              </a:solidFill>
              <a:latin typeface="Arial"/>
              <a:ea typeface="Arial"/>
              <a:cs typeface="Arial"/>
              <a:sym typeface="Arial"/>
            </a:endParaRPr>
          </a:p>
        </p:txBody>
      </p:sp>
      <p:sp>
        <p:nvSpPr>
          <p:cNvPr id="32" name="Google Shape;32;p12"/>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Text - 1col">
  <p:cSld name="Title Subtitle Text - 1col">
    <p:spTree>
      <p:nvGrpSpPr>
        <p:cNvPr id="33" name="Shape 33"/>
        <p:cNvGrpSpPr/>
        <p:nvPr/>
      </p:nvGrpSpPr>
      <p:grpSpPr>
        <a:xfrm>
          <a:off x="0" y="0"/>
          <a:ext cx="0" cy="0"/>
          <a:chOff x="0" y="0"/>
          <a:chExt cx="0" cy="0"/>
        </a:xfrm>
      </p:grpSpPr>
      <p:sp>
        <p:nvSpPr>
          <p:cNvPr id="34" name="Google Shape;34;p16"/>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35" name="Google Shape;35;p16"/>
          <p:cNvSpPr txBox="1"/>
          <p:nvPr>
            <p:ph idx="1" type="body"/>
          </p:nvPr>
        </p:nvSpPr>
        <p:spPr>
          <a:xfrm>
            <a:off x="97971" y="1462683"/>
            <a:ext cx="5910944" cy="5313675"/>
          </a:xfrm>
          <a:prstGeom prst="rect">
            <a:avLst/>
          </a:prstGeom>
          <a:noFill/>
          <a:ln>
            <a:noFill/>
          </a:ln>
        </p:spPr>
        <p:txBody>
          <a:bodyPr anchorCtr="0" anchor="t" bIns="45700" lIns="45700" spcFirstLastPara="1" rIns="45700" wrap="square" tIns="45700">
            <a:normAutofit/>
          </a:bodyPr>
          <a:lstStyle>
            <a:lvl1pPr indent="-228600" lvl="0" marL="457200" algn="l">
              <a:lnSpc>
                <a:spcPct val="90000"/>
              </a:lnSpc>
              <a:spcBef>
                <a:spcPts val="1000"/>
              </a:spcBef>
              <a:spcAft>
                <a:spcPts val="0"/>
              </a:spcAft>
              <a:buClr>
                <a:srgbClr val="616161"/>
              </a:buClr>
              <a:buSzPts val="1800"/>
              <a:buNone/>
              <a:defRPr/>
            </a:lvl1pPr>
            <a:lvl2pPr indent="-342900" lvl="1" marL="914400" algn="l">
              <a:lnSpc>
                <a:spcPct val="90000"/>
              </a:lnSpc>
              <a:spcBef>
                <a:spcPts val="1000"/>
              </a:spcBef>
              <a:spcAft>
                <a:spcPts val="0"/>
              </a:spcAft>
              <a:buClr>
                <a:srgbClr val="616161"/>
              </a:buClr>
              <a:buSzPts val="1800"/>
              <a:buChar char="•"/>
              <a:defRPr/>
            </a:lvl2pPr>
            <a:lvl3pPr indent="-342900" lvl="2" marL="1371600" algn="l">
              <a:lnSpc>
                <a:spcPct val="90000"/>
              </a:lnSpc>
              <a:spcBef>
                <a:spcPts val="1000"/>
              </a:spcBef>
              <a:spcAft>
                <a:spcPts val="0"/>
              </a:spcAft>
              <a:buClr>
                <a:srgbClr val="616161"/>
              </a:buClr>
              <a:buSzPts val="1800"/>
              <a:buChar char="•"/>
              <a:defRPr/>
            </a:lvl3pPr>
            <a:lvl4pPr indent="-342900" lvl="3" marL="1828800" algn="l">
              <a:lnSpc>
                <a:spcPct val="90000"/>
              </a:lnSpc>
              <a:spcBef>
                <a:spcPts val="1000"/>
              </a:spcBef>
              <a:spcAft>
                <a:spcPts val="0"/>
              </a:spcAft>
              <a:buClr>
                <a:srgbClr val="616161"/>
              </a:buClr>
              <a:buSzPts val="1800"/>
              <a:buChar char="•"/>
              <a:defRPr/>
            </a:lvl4pPr>
            <a:lvl5pPr indent="-342900" lvl="4" marL="2286000" algn="l">
              <a:lnSpc>
                <a:spcPct val="90000"/>
              </a:lnSpc>
              <a:spcBef>
                <a:spcPts val="1000"/>
              </a:spcBef>
              <a:spcAft>
                <a:spcPts val="0"/>
              </a:spcAft>
              <a:buClr>
                <a:srgbClr val="616161"/>
              </a:buClr>
              <a:buSzPts val="1800"/>
              <a:buChar char="•"/>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36" name="Google Shape;36;p16"/>
          <p:cNvSpPr txBox="1"/>
          <p:nvPr>
            <p:ph idx="2" type="body"/>
          </p:nvPr>
        </p:nvSpPr>
        <p:spPr>
          <a:xfrm>
            <a:off x="97968" y="854670"/>
            <a:ext cx="11944355" cy="550864"/>
          </a:xfrm>
          <a:prstGeom prst="rect">
            <a:avLst/>
          </a:prstGeom>
          <a:noFill/>
          <a:ln>
            <a:noFill/>
          </a:ln>
        </p:spPr>
        <p:txBody>
          <a:bodyPr anchorCtr="0" anchor="ctr" bIns="45700" lIns="45700" spcFirstLastPara="1" rIns="45700" wrap="square" tIns="45700">
            <a:normAutofit/>
          </a:bodyPr>
          <a:lstStyle>
            <a:lvl1pPr indent="-228600" lvl="0" marL="457200" algn="just">
              <a:lnSpc>
                <a:spcPct val="90000"/>
              </a:lnSpc>
              <a:spcBef>
                <a:spcPts val="1000"/>
              </a:spcBef>
              <a:spcAft>
                <a:spcPts val="0"/>
              </a:spcAft>
              <a:buClr>
                <a:schemeClr val="accent6"/>
              </a:buClr>
              <a:buSzPts val="2400"/>
              <a:buFont typeface="Calibri"/>
              <a:buNone/>
              <a:defRPr b="1" sz="2400">
                <a:solidFill>
                  <a:schemeClr val="accent6"/>
                </a:solidFill>
              </a:defRPr>
            </a:lvl1pPr>
            <a:lvl2pPr indent="-342900" lvl="1" marL="914400" algn="l">
              <a:lnSpc>
                <a:spcPct val="90000"/>
              </a:lnSpc>
              <a:spcBef>
                <a:spcPts val="1000"/>
              </a:spcBef>
              <a:spcAft>
                <a:spcPts val="0"/>
              </a:spcAft>
              <a:buClr>
                <a:srgbClr val="616161"/>
              </a:buClr>
              <a:buSzPts val="1800"/>
              <a:buChar char="•"/>
              <a:defRPr/>
            </a:lvl2pPr>
            <a:lvl3pPr indent="-342900" lvl="2" marL="1371600" algn="l">
              <a:lnSpc>
                <a:spcPct val="90000"/>
              </a:lnSpc>
              <a:spcBef>
                <a:spcPts val="1000"/>
              </a:spcBef>
              <a:spcAft>
                <a:spcPts val="0"/>
              </a:spcAft>
              <a:buClr>
                <a:srgbClr val="616161"/>
              </a:buClr>
              <a:buSzPts val="1800"/>
              <a:buChar char="•"/>
              <a:defRPr/>
            </a:lvl3pPr>
            <a:lvl4pPr indent="-342900" lvl="3" marL="1828800" algn="l">
              <a:lnSpc>
                <a:spcPct val="90000"/>
              </a:lnSpc>
              <a:spcBef>
                <a:spcPts val="1000"/>
              </a:spcBef>
              <a:spcAft>
                <a:spcPts val="0"/>
              </a:spcAft>
              <a:buClr>
                <a:srgbClr val="616161"/>
              </a:buClr>
              <a:buSzPts val="1800"/>
              <a:buChar char="•"/>
              <a:defRPr/>
            </a:lvl4pPr>
            <a:lvl5pPr indent="-342900" lvl="4" marL="2286000" algn="l">
              <a:lnSpc>
                <a:spcPct val="90000"/>
              </a:lnSpc>
              <a:spcBef>
                <a:spcPts val="1000"/>
              </a:spcBef>
              <a:spcAft>
                <a:spcPts val="0"/>
              </a:spcAft>
              <a:buClr>
                <a:srgbClr val="616161"/>
              </a:buClr>
              <a:buSzPts val="1800"/>
              <a:buChar char="•"/>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37" name="Google Shape;37;p16"/>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Content - 2col">
  <p:cSld name="Title Subtitle Content - 2col">
    <p:spTree>
      <p:nvGrpSpPr>
        <p:cNvPr id="38" name="Shape 38"/>
        <p:cNvGrpSpPr/>
        <p:nvPr/>
      </p:nvGrpSpPr>
      <p:grpSpPr>
        <a:xfrm>
          <a:off x="0" y="0"/>
          <a:ext cx="0" cy="0"/>
          <a:chOff x="0" y="0"/>
          <a:chExt cx="0" cy="0"/>
        </a:xfrm>
      </p:grpSpPr>
      <p:sp>
        <p:nvSpPr>
          <p:cNvPr id="39" name="Google Shape;39;p14"/>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40" name="Google Shape;40;p14"/>
          <p:cNvSpPr txBox="1"/>
          <p:nvPr>
            <p:ph idx="1" type="body"/>
          </p:nvPr>
        </p:nvSpPr>
        <p:spPr>
          <a:xfrm>
            <a:off x="97970" y="854670"/>
            <a:ext cx="11944351" cy="550864"/>
          </a:xfrm>
          <a:prstGeom prst="rect">
            <a:avLst/>
          </a:prstGeom>
          <a:noFill/>
          <a:ln>
            <a:noFill/>
          </a:ln>
        </p:spPr>
        <p:txBody>
          <a:bodyPr anchorCtr="0" anchor="ctr" bIns="45700" lIns="45700" spcFirstLastPara="1" rIns="45700" wrap="square" tIns="45700">
            <a:normAutofit/>
          </a:bodyPr>
          <a:lstStyle>
            <a:lvl1pPr indent="-228600" lvl="0" marL="457200" algn="just">
              <a:lnSpc>
                <a:spcPct val="90000"/>
              </a:lnSpc>
              <a:spcBef>
                <a:spcPts val="1000"/>
              </a:spcBef>
              <a:spcAft>
                <a:spcPts val="0"/>
              </a:spcAft>
              <a:buClr>
                <a:schemeClr val="accent6"/>
              </a:buClr>
              <a:buSzPts val="2400"/>
              <a:buFont typeface="Calibri"/>
              <a:buNone/>
              <a:defRPr b="1" sz="2400">
                <a:solidFill>
                  <a:schemeClr val="accent6"/>
                </a:solidFill>
              </a:defRPr>
            </a:lvl1pPr>
            <a:lvl2pPr indent="-381000" lvl="1" marL="914400" algn="just">
              <a:lnSpc>
                <a:spcPct val="90000"/>
              </a:lnSpc>
              <a:spcBef>
                <a:spcPts val="1000"/>
              </a:spcBef>
              <a:spcAft>
                <a:spcPts val="0"/>
              </a:spcAft>
              <a:buClr>
                <a:schemeClr val="accent6"/>
              </a:buClr>
              <a:buSzPts val="2400"/>
              <a:buFont typeface="Calibri"/>
              <a:buChar char="•"/>
              <a:defRPr b="1" sz="2400">
                <a:solidFill>
                  <a:schemeClr val="accent6"/>
                </a:solidFill>
              </a:defRPr>
            </a:lvl2pPr>
            <a:lvl3pPr indent="-381000" lvl="2" marL="1371600" algn="just">
              <a:lnSpc>
                <a:spcPct val="90000"/>
              </a:lnSpc>
              <a:spcBef>
                <a:spcPts val="1000"/>
              </a:spcBef>
              <a:spcAft>
                <a:spcPts val="0"/>
              </a:spcAft>
              <a:buClr>
                <a:schemeClr val="accent6"/>
              </a:buClr>
              <a:buSzPts val="2400"/>
              <a:buFont typeface="Calibri"/>
              <a:buChar char="•"/>
              <a:defRPr b="1" sz="2400">
                <a:solidFill>
                  <a:schemeClr val="accent6"/>
                </a:solidFill>
              </a:defRPr>
            </a:lvl3pPr>
            <a:lvl4pPr indent="-381000" lvl="3" marL="1828800" algn="just">
              <a:lnSpc>
                <a:spcPct val="90000"/>
              </a:lnSpc>
              <a:spcBef>
                <a:spcPts val="1000"/>
              </a:spcBef>
              <a:spcAft>
                <a:spcPts val="0"/>
              </a:spcAft>
              <a:buClr>
                <a:schemeClr val="accent6"/>
              </a:buClr>
              <a:buSzPts val="2400"/>
              <a:buFont typeface="Calibri"/>
              <a:buChar char="•"/>
              <a:defRPr b="1" sz="2400">
                <a:solidFill>
                  <a:schemeClr val="accent6"/>
                </a:solidFill>
              </a:defRPr>
            </a:lvl4pPr>
            <a:lvl5pPr indent="-381000" lvl="4" marL="2286000" algn="just">
              <a:lnSpc>
                <a:spcPct val="90000"/>
              </a:lnSpc>
              <a:spcBef>
                <a:spcPts val="1000"/>
              </a:spcBef>
              <a:spcAft>
                <a:spcPts val="0"/>
              </a:spcAft>
              <a:buClr>
                <a:schemeClr val="accent6"/>
              </a:buClr>
              <a:buSzPts val="2400"/>
              <a:buFont typeface="Calibri"/>
              <a:buChar char="•"/>
              <a:defRPr b="1" sz="2400">
                <a:solidFill>
                  <a:schemeClr val="accent6"/>
                </a:solidFill>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41" name="Google Shape;41;p14"/>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showMasterSp="0">
  <p:cSld name="2_Title Slide">
    <p:bg>
      <p:bgPr>
        <a:solidFill>
          <a:srgbClr val="FFFFFF">
            <a:alpha val="49019"/>
          </a:srgbClr>
        </a:solidFill>
      </p:bgPr>
    </p:bg>
    <p:spTree>
      <p:nvGrpSpPr>
        <p:cNvPr id="42" name="Shape 42"/>
        <p:cNvGrpSpPr/>
        <p:nvPr/>
      </p:nvGrpSpPr>
      <p:grpSpPr>
        <a:xfrm>
          <a:off x="0" y="0"/>
          <a:ext cx="0" cy="0"/>
          <a:chOff x="0" y="0"/>
          <a:chExt cx="0" cy="0"/>
        </a:xfrm>
      </p:grpSpPr>
      <p:sp>
        <p:nvSpPr>
          <p:cNvPr id="43" name="Google Shape;43;p18"/>
          <p:cNvSpPr/>
          <p:nvPr/>
        </p:nvSpPr>
        <p:spPr>
          <a:xfrm flipH="1">
            <a:off x="2172707" y="2913643"/>
            <a:ext cx="7839428" cy="4572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14" id="44" name="Google Shape;44;p18"/>
          <p:cNvPicPr preferRelativeResize="0"/>
          <p:nvPr/>
        </p:nvPicPr>
        <p:blipFill rotWithShape="1">
          <a:blip r:embed="rId2">
            <a:alphaModFix/>
          </a:blip>
          <a:srcRect b="15730" l="10490" r="74242" t="58792"/>
          <a:stretch/>
        </p:blipFill>
        <p:spPr>
          <a:xfrm>
            <a:off x="2313452" y="3804382"/>
            <a:ext cx="1741717" cy="1747219"/>
          </a:xfrm>
          <a:prstGeom prst="rect">
            <a:avLst/>
          </a:prstGeom>
          <a:noFill/>
          <a:ln>
            <a:noFill/>
          </a:ln>
        </p:spPr>
      </p:pic>
      <p:pic>
        <p:nvPicPr>
          <p:cNvPr descr="Picture 16" id="45" name="Google Shape;45;p18"/>
          <p:cNvPicPr preferRelativeResize="0"/>
          <p:nvPr/>
        </p:nvPicPr>
        <p:blipFill rotWithShape="1">
          <a:blip r:embed="rId2">
            <a:alphaModFix/>
          </a:blip>
          <a:srcRect b="15057" l="39981" r="26813" t="55988"/>
          <a:stretch/>
        </p:blipFill>
        <p:spPr>
          <a:xfrm>
            <a:off x="5878286" y="3898638"/>
            <a:ext cx="3788229" cy="1985554"/>
          </a:xfrm>
          <a:prstGeom prst="rect">
            <a:avLst/>
          </a:prstGeom>
          <a:noFill/>
          <a:ln>
            <a:noFill/>
          </a:ln>
        </p:spPr>
      </p:pic>
      <p:pic>
        <p:nvPicPr>
          <p:cNvPr descr="Picture 17" id="46" name="Google Shape;46;p18"/>
          <p:cNvPicPr preferRelativeResize="0"/>
          <p:nvPr/>
        </p:nvPicPr>
        <p:blipFill rotWithShape="1">
          <a:blip r:embed="rId2">
            <a:alphaModFix/>
          </a:blip>
          <a:srcRect b="15057" l="64323" r="26813" t="55988"/>
          <a:stretch/>
        </p:blipFill>
        <p:spPr>
          <a:xfrm rot="2428976">
            <a:off x="3968141" y="1289075"/>
            <a:ext cx="1010910" cy="1985555"/>
          </a:xfrm>
          <a:prstGeom prst="rect">
            <a:avLst/>
          </a:prstGeom>
          <a:noFill/>
          <a:ln>
            <a:noFill/>
          </a:ln>
        </p:spPr>
      </p:pic>
      <p:pic>
        <p:nvPicPr>
          <p:cNvPr descr="Picture 18" id="47" name="Google Shape;47;p18"/>
          <p:cNvPicPr preferRelativeResize="0"/>
          <p:nvPr/>
        </p:nvPicPr>
        <p:blipFill rotWithShape="1">
          <a:blip r:embed="rId3">
            <a:alphaModFix/>
          </a:blip>
          <a:srcRect b="35783" l="66008" r="31070" t="58749"/>
          <a:stretch/>
        </p:blipFill>
        <p:spPr>
          <a:xfrm rot="-9681207">
            <a:off x="1249194" y="3268964"/>
            <a:ext cx="832447" cy="937336"/>
          </a:xfrm>
          <a:prstGeom prst="rect">
            <a:avLst/>
          </a:prstGeom>
          <a:noFill/>
          <a:ln>
            <a:noFill/>
          </a:ln>
        </p:spPr>
      </p:pic>
      <p:pic>
        <p:nvPicPr>
          <p:cNvPr descr="Picture 19" id="48" name="Google Shape;48;p18"/>
          <p:cNvPicPr preferRelativeResize="0"/>
          <p:nvPr/>
        </p:nvPicPr>
        <p:blipFill rotWithShape="1">
          <a:blip r:embed="rId4">
            <a:alphaModFix/>
          </a:blip>
          <a:srcRect b="35783" l="66008" r="31070" t="58749"/>
          <a:stretch/>
        </p:blipFill>
        <p:spPr>
          <a:xfrm rot="-9681207">
            <a:off x="7509902" y="2039098"/>
            <a:ext cx="496753" cy="559343"/>
          </a:xfrm>
          <a:prstGeom prst="rect">
            <a:avLst/>
          </a:prstGeom>
          <a:noFill/>
          <a:ln>
            <a:noFill/>
          </a:ln>
        </p:spPr>
      </p:pic>
      <p:pic>
        <p:nvPicPr>
          <p:cNvPr descr="Picture 20" id="49" name="Google Shape;49;p18"/>
          <p:cNvPicPr preferRelativeResize="0"/>
          <p:nvPr/>
        </p:nvPicPr>
        <p:blipFill rotWithShape="1">
          <a:blip r:embed="rId5">
            <a:alphaModFix/>
          </a:blip>
          <a:srcRect b="35783" l="66008" r="31070" t="58749"/>
          <a:stretch/>
        </p:blipFill>
        <p:spPr>
          <a:xfrm rot="-9681207">
            <a:off x="10299154" y="3261926"/>
            <a:ext cx="598660" cy="674090"/>
          </a:xfrm>
          <a:prstGeom prst="rect">
            <a:avLst/>
          </a:prstGeom>
          <a:noFill/>
          <a:ln>
            <a:noFill/>
          </a:ln>
        </p:spPr>
      </p:pic>
      <p:pic>
        <p:nvPicPr>
          <p:cNvPr descr="Picture 21" id="50" name="Google Shape;50;p18"/>
          <p:cNvPicPr preferRelativeResize="0"/>
          <p:nvPr/>
        </p:nvPicPr>
        <p:blipFill rotWithShape="1">
          <a:blip r:embed="rId6">
            <a:alphaModFix/>
          </a:blip>
          <a:srcRect b="35783" l="66008" r="31070" t="58749"/>
          <a:stretch/>
        </p:blipFill>
        <p:spPr>
          <a:xfrm rot="-9681207">
            <a:off x="1726244" y="4118492"/>
            <a:ext cx="333020" cy="374980"/>
          </a:xfrm>
          <a:prstGeom prst="rect">
            <a:avLst/>
          </a:prstGeom>
          <a:noFill/>
          <a:ln>
            <a:noFill/>
          </a:ln>
        </p:spPr>
      </p:pic>
      <p:pic>
        <p:nvPicPr>
          <p:cNvPr descr="Picture 22" id="51" name="Google Shape;51;p18"/>
          <p:cNvPicPr preferRelativeResize="0"/>
          <p:nvPr/>
        </p:nvPicPr>
        <p:blipFill rotWithShape="1">
          <a:blip r:embed="rId7">
            <a:alphaModFix/>
          </a:blip>
          <a:srcRect b="35783" l="66008" r="31070" t="58749"/>
          <a:stretch/>
        </p:blipFill>
        <p:spPr>
          <a:xfrm rot="-9681207">
            <a:off x="10217911" y="2525472"/>
            <a:ext cx="657783" cy="740661"/>
          </a:xfrm>
          <a:prstGeom prst="rect">
            <a:avLst/>
          </a:prstGeom>
          <a:noFill/>
          <a:ln>
            <a:noFill/>
          </a:ln>
        </p:spPr>
      </p:pic>
      <p:pic>
        <p:nvPicPr>
          <p:cNvPr descr="Picture 23" id="52" name="Google Shape;52;p18"/>
          <p:cNvPicPr preferRelativeResize="0"/>
          <p:nvPr/>
        </p:nvPicPr>
        <p:blipFill rotWithShape="1">
          <a:blip r:embed="rId8">
            <a:alphaModFix/>
          </a:blip>
          <a:srcRect b="56559" l="6680" r="78224" t="17321"/>
          <a:stretch/>
        </p:blipFill>
        <p:spPr>
          <a:xfrm>
            <a:off x="2075232" y="1213681"/>
            <a:ext cx="2065355" cy="2148118"/>
          </a:xfrm>
          <a:prstGeom prst="rect">
            <a:avLst/>
          </a:prstGeom>
          <a:noFill/>
          <a:ln>
            <a:noFill/>
          </a:ln>
        </p:spPr>
      </p:pic>
      <p:pic>
        <p:nvPicPr>
          <p:cNvPr descr="Picture 24" id="53" name="Google Shape;53;p18"/>
          <p:cNvPicPr preferRelativeResize="0"/>
          <p:nvPr/>
        </p:nvPicPr>
        <p:blipFill rotWithShape="1">
          <a:blip r:embed="rId9">
            <a:alphaModFix/>
          </a:blip>
          <a:srcRect b="61272" l="51335" r="24808" t="12976"/>
          <a:stretch/>
        </p:blipFill>
        <p:spPr>
          <a:xfrm>
            <a:off x="8114596" y="1665720"/>
            <a:ext cx="1733421" cy="1124854"/>
          </a:xfrm>
          <a:prstGeom prst="rect">
            <a:avLst/>
          </a:prstGeom>
          <a:noFill/>
          <a:ln>
            <a:noFill/>
          </a:ln>
        </p:spPr>
      </p:pic>
      <p:pic>
        <p:nvPicPr>
          <p:cNvPr descr="Picture 1" id="54" name="Google Shape;54;p18"/>
          <p:cNvPicPr preferRelativeResize="0"/>
          <p:nvPr/>
        </p:nvPicPr>
        <p:blipFill rotWithShape="1">
          <a:blip r:embed="rId10">
            <a:alphaModFix/>
          </a:blip>
          <a:srcRect b="0" l="0" r="0" t="0"/>
          <a:stretch/>
        </p:blipFill>
        <p:spPr>
          <a:xfrm>
            <a:off x="1195412" y="6193104"/>
            <a:ext cx="1954591" cy="417221"/>
          </a:xfrm>
          <a:prstGeom prst="rect">
            <a:avLst/>
          </a:prstGeom>
          <a:noFill/>
          <a:ln>
            <a:noFill/>
          </a:ln>
        </p:spPr>
      </p:pic>
      <p:sp>
        <p:nvSpPr>
          <p:cNvPr id="55" name="Google Shape;55;p18"/>
          <p:cNvSpPr txBox="1"/>
          <p:nvPr/>
        </p:nvSpPr>
        <p:spPr>
          <a:xfrm>
            <a:off x="3317751" y="6113715"/>
            <a:ext cx="8043558" cy="558709"/>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2C2C2C"/>
              </a:buClr>
              <a:buSzPts val="1000"/>
              <a:buFont typeface="Calibri"/>
              <a:buNone/>
            </a:pPr>
            <a:r>
              <a:rPr b="0" i="0" lang="en-US" sz="1000" u="none" cap="none" strike="noStrike">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b="0" i="0" sz="1400" u="none" cap="none" strike="noStrike">
              <a:solidFill>
                <a:srgbClr val="000000"/>
              </a:solidFill>
              <a:latin typeface="Arial"/>
              <a:ea typeface="Arial"/>
              <a:cs typeface="Arial"/>
              <a:sym typeface="Arial"/>
            </a:endParaRPr>
          </a:p>
        </p:txBody>
      </p:sp>
      <p:sp>
        <p:nvSpPr>
          <p:cNvPr id="56" name="Google Shape;56;p18"/>
          <p:cNvSpPr txBox="1"/>
          <p:nvPr>
            <p:ph type="title"/>
          </p:nvPr>
        </p:nvSpPr>
        <p:spPr>
          <a:xfrm>
            <a:off x="2179865" y="2937536"/>
            <a:ext cx="7832271" cy="1600198"/>
          </a:xfrm>
          <a:prstGeom prst="rect">
            <a:avLst/>
          </a:prstGeom>
          <a:noFill/>
          <a:ln>
            <a:noFill/>
          </a:ln>
        </p:spPr>
        <p:txBody>
          <a:bodyPr anchorCtr="0" anchor="ctr" bIns="45700" lIns="45700" spcFirstLastPara="1" rIns="45700"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57" name="Google Shape;57;p18"/>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Slide" showMasterSp="0">
  <p:cSld name="3_Title Slide">
    <p:bg>
      <p:bgPr>
        <a:solidFill>
          <a:srgbClr val="FFFFFF">
            <a:alpha val="49019"/>
          </a:srgbClr>
        </a:solidFill>
      </p:bgPr>
    </p:bg>
    <p:spTree>
      <p:nvGrpSpPr>
        <p:cNvPr id="58" name="Shape 58"/>
        <p:cNvGrpSpPr/>
        <p:nvPr/>
      </p:nvGrpSpPr>
      <p:grpSpPr>
        <a:xfrm>
          <a:off x="0" y="0"/>
          <a:ext cx="0" cy="0"/>
          <a:chOff x="0" y="0"/>
          <a:chExt cx="0" cy="0"/>
        </a:xfrm>
      </p:grpSpPr>
      <p:pic>
        <p:nvPicPr>
          <p:cNvPr descr="Picture 43" id="59" name="Google Shape;59;p17"/>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60" name="Google Shape;60;p17"/>
          <p:cNvSpPr/>
          <p:nvPr/>
        </p:nvSpPr>
        <p:spPr>
          <a:xfrm>
            <a:off x="0" y="0"/>
            <a:ext cx="12192000" cy="6858000"/>
          </a:xfrm>
          <a:prstGeom prst="rect">
            <a:avLst/>
          </a:prstGeom>
          <a:noFill/>
          <a:ln cap="flat" cmpd="sng" w="9525">
            <a:solidFill>
              <a:schemeClr val="accent1"/>
            </a:solidFill>
            <a:prstDash val="solid"/>
            <a:round/>
            <a:headEnd len="sm" w="sm" type="none"/>
            <a:tailEnd len="sm" w="sm" type="none"/>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t/>
            </a:r>
            <a:endParaRPr b="0" i="0" sz="1800" u="none" cap="none" strike="noStrike">
              <a:solidFill>
                <a:schemeClr val="accent1"/>
              </a:solidFill>
              <a:latin typeface="Calibri"/>
              <a:ea typeface="Calibri"/>
              <a:cs typeface="Calibri"/>
              <a:sym typeface="Calibri"/>
            </a:endParaRPr>
          </a:p>
        </p:txBody>
      </p:sp>
      <p:sp>
        <p:nvSpPr>
          <p:cNvPr id="61" name="Google Shape;61;p17"/>
          <p:cNvSpPr txBox="1"/>
          <p:nvPr>
            <p:ph type="title"/>
          </p:nvPr>
        </p:nvSpPr>
        <p:spPr>
          <a:xfrm>
            <a:off x="2179865" y="2774849"/>
            <a:ext cx="7832271" cy="1600199"/>
          </a:xfrm>
          <a:prstGeom prst="rect">
            <a:avLst/>
          </a:prstGeom>
          <a:noFill/>
          <a:ln>
            <a:noFill/>
          </a:ln>
        </p:spPr>
        <p:txBody>
          <a:bodyPr anchorCtr="0" anchor="ctr" bIns="45700" lIns="45700" spcFirstLastPara="1" rIns="45700"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62" name="Google Shape;62;p17"/>
          <p:cNvSpPr/>
          <p:nvPr/>
        </p:nvSpPr>
        <p:spPr>
          <a:xfrm flipH="1">
            <a:off x="2172708" y="2774849"/>
            <a:ext cx="7839428" cy="4572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30" id="63" name="Google Shape;63;p17"/>
          <p:cNvPicPr preferRelativeResize="0"/>
          <p:nvPr/>
        </p:nvPicPr>
        <p:blipFill rotWithShape="1">
          <a:blip r:embed="rId3">
            <a:alphaModFix/>
          </a:blip>
          <a:srcRect b="15730" l="10490" r="74242" t="58792"/>
          <a:stretch/>
        </p:blipFill>
        <p:spPr>
          <a:xfrm>
            <a:off x="2313452" y="3804382"/>
            <a:ext cx="1741717" cy="1747219"/>
          </a:xfrm>
          <a:prstGeom prst="rect">
            <a:avLst/>
          </a:prstGeom>
          <a:noFill/>
          <a:ln>
            <a:noFill/>
          </a:ln>
        </p:spPr>
      </p:pic>
      <p:pic>
        <p:nvPicPr>
          <p:cNvPr descr="Picture 31" id="64" name="Google Shape;64;p17"/>
          <p:cNvPicPr preferRelativeResize="0"/>
          <p:nvPr/>
        </p:nvPicPr>
        <p:blipFill rotWithShape="1">
          <a:blip r:embed="rId3">
            <a:alphaModFix/>
          </a:blip>
          <a:srcRect b="15057" l="39981" r="26813" t="55988"/>
          <a:stretch/>
        </p:blipFill>
        <p:spPr>
          <a:xfrm>
            <a:off x="5878286" y="3898638"/>
            <a:ext cx="3788229" cy="1985554"/>
          </a:xfrm>
          <a:prstGeom prst="rect">
            <a:avLst/>
          </a:prstGeom>
          <a:noFill/>
          <a:ln>
            <a:noFill/>
          </a:ln>
        </p:spPr>
      </p:pic>
      <p:pic>
        <p:nvPicPr>
          <p:cNvPr descr="Picture 32" id="65" name="Google Shape;65;p17"/>
          <p:cNvPicPr preferRelativeResize="0"/>
          <p:nvPr/>
        </p:nvPicPr>
        <p:blipFill rotWithShape="1">
          <a:blip r:embed="rId3">
            <a:alphaModFix/>
          </a:blip>
          <a:srcRect b="15057" l="64323" r="26813" t="55988"/>
          <a:stretch/>
        </p:blipFill>
        <p:spPr>
          <a:xfrm rot="2428976">
            <a:off x="3969989" y="1212104"/>
            <a:ext cx="1010910" cy="1985555"/>
          </a:xfrm>
          <a:prstGeom prst="rect">
            <a:avLst/>
          </a:prstGeom>
          <a:noFill/>
          <a:ln>
            <a:noFill/>
          </a:ln>
        </p:spPr>
      </p:pic>
      <p:pic>
        <p:nvPicPr>
          <p:cNvPr descr="Picture 33" id="66" name="Google Shape;66;p17"/>
          <p:cNvPicPr preferRelativeResize="0"/>
          <p:nvPr/>
        </p:nvPicPr>
        <p:blipFill rotWithShape="1">
          <a:blip r:embed="rId4">
            <a:alphaModFix/>
          </a:blip>
          <a:srcRect b="35783" l="66008" r="31070" t="58749"/>
          <a:stretch/>
        </p:blipFill>
        <p:spPr>
          <a:xfrm rot="-9681207">
            <a:off x="1249194" y="3268964"/>
            <a:ext cx="832447" cy="937336"/>
          </a:xfrm>
          <a:prstGeom prst="rect">
            <a:avLst/>
          </a:prstGeom>
          <a:noFill/>
          <a:ln>
            <a:noFill/>
          </a:ln>
        </p:spPr>
      </p:pic>
      <p:pic>
        <p:nvPicPr>
          <p:cNvPr descr="Picture 34" id="67" name="Google Shape;67;p17"/>
          <p:cNvPicPr preferRelativeResize="0"/>
          <p:nvPr/>
        </p:nvPicPr>
        <p:blipFill rotWithShape="1">
          <a:blip r:embed="rId5">
            <a:alphaModFix/>
          </a:blip>
          <a:srcRect b="35783" l="66008" r="31070" t="58749"/>
          <a:stretch/>
        </p:blipFill>
        <p:spPr>
          <a:xfrm rot="-9681207">
            <a:off x="7509902" y="2039098"/>
            <a:ext cx="496753" cy="559343"/>
          </a:xfrm>
          <a:prstGeom prst="rect">
            <a:avLst/>
          </a:prstGeom>
          <a:noFill/>
          <a:ln>
            <a:noFill/>
          </a:ln>
        </p:spPr>
      </p:pic>
      <p:pic>
        <p:nvPicPr>
          <p:cNvPr descr="Picture 35" id="68" name="Google Shape;68;p17"/>
          <p:cNvPicPr preferRelativeResize="0"/>
          <p:nvPr/>
        </p:nvPicPr>
        <p:blipFill rotWithShape="1">
          <a:blip r:embed="rId6">
            <a:alphaModFix/>
          </a:blip>
          <a:srcRect b="35783" l="66008" r="31070" t="58749"/>
          <a:stretch/>
        </p:blipFill>
        <p:spPr>
          <a:xfrm rot="-9681207">
            <a:off x="10299154" y="3261926"/>
            <a:ext cx="598660" cy="674090"/>
          </a:xfrm>
          <a:prstGeom prst="rect">
            <a:avLst/>
          </a:prstGeom>
          <a:noFill/>
          <a:ln>
            <a:noFill/>
          </a:ln>
        </p:spPr>
      </p:pic>
      <p:pic>
        <p:nvPicPr>
          <p:cNvPr descr="Picture 36" id="69" name="Google Shape;69;p17"/>
          <p:cNvPicPr preferRelativeResize="0"/>
          <p:nvPr/>
        </p:nvPicPr>
        <p:blipFill rotWithShape="1">
          <a:blip r:embed="rId7">
            <a:alphaModFix/>
          </a:blip>
          <a:srcRect b="35783" l="66008" r="31070" t="58749"/>
          <a:stretch/>
        </p:blipFill>
        <p:spPr>
          <a:xfrm rot="-9681207">
            <a:off x="1726244" y="4118492"/>
            <a:ext cx="333020" cy="374980"/>
          </a:xfrm>
          <a:prstGeom prst="rect">
            <a:avLst/>
          </a:prstGeom>
          <a:noFill/>
          <a:ln>
            <a:noFill/>
          </a:ln>
        </p:spPr>
      </p:pic>
      <p:pic>
        <p:nvPicPr>
          <p:cNvPr descr="Picture 37" id="70" name="Google Shape;70;p17"/>
          <p:cNvPicPr preferRelativeResize="0"/>
          <p:nvPr/>
        </p:nvPicPr>
        <p:blipFill rotWithShape="1">
          <a:blip r:embed="rId8">
            <a:alphaModFix/>
          </a:blip>
          <a:srcRect b="35783" l="66008" r="31070" t="58749"/>
          <a:stretch/>
        </p:blipFill>
        <p:spPr>
          <a:xfrm rot="-9681207">
            <a:off x="10217911" y="2525472"/>
            <a:ext cx="657783" cy="740661"/>
          </a:xfrm>
          <a:prstGeom prst="rect">
            <a:avLst/>
          </a:prstGeom>
          <a:noFill/>
          <a:ln>
            <a:noFill/>
          </a:ln>
        </p:spPr>
      </p:pic>
      <p:pic>
        <p:nvPicPr>
          <p:cNvPr descr="Picture 38" id="71" name="Google Shape;71;p17"/>
          <p:cNvPicPr preferRelativeResize="0"/>
          <p:nvPr/>
        </p:nvPicPr>
        <p:blipFill rotWithShape="1">
          <a:blip r:embed="rId9">
            <a:alphaModFix/>
          </a:blip>
          <a:srcRect b="56559" l="6680" r="78224" t="17321"/>
          <a:stretch/>
        </p:blipFill>
        <p:spPr>
          <a:xfrm>
            <a:off x="2068073" y="1117231"/>
            <a:ext cx="2065357" cy="2148118"/>
          </a:xfrm>
          <a:prstGeom prst="rect">
            <a:avLst/>
          </a:prstGeom>
          <a:noFill/>
          <a:ln>
            <a:noFill/>
          </a:ln>
        </p:spPr>
      </p:pic>
      <p:pic>
        <p:nvPicPr>
          <p:cNvPr descr="Picture 39" id="72" name="Google Shape;72;p17"/>
          <p:cNvPicPr preferRelativeResize="0"/>
          <p:nvPr/>
        </p:nvPicPr>
        <p:blipFill rotWithShape="1">
          <a:blip r:embed="rId10">
            <a:alphaModFix/>
          </a:blip>
          <a:srcRect b="61272" l="51335" r="24808" t="12976"/>
          <a:stretch/>
        </p:blipFill>
        <p:spPr>
          <a:xfrm>
            <a:off x="8107440" y="1569270"/>
            <a:ext cx="1733420" cy="1124854"/>
          </a:xfrm>
          <a:prstGeom prst="rect">
            <a:avLst/>
          </a:prstGeom>
          <a:noFill/>
          <a:ln>
            <a:noFill/>
          </a:ln>
        </p:spPr>
      </p:pic>
      <p:sp>
        <p:nvSpPr>
          <p:cNvPr id="73" name="Google Shape;73;p17"/>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alpha val="0"/>
          </a:srgbClr>
        </a:solidFill>
      </p:bgPr>
    </p:bg>
    <p:spTree>
      <p:nvGrpSpPr>
        <p:cNvPr id="5" name="Shape 5"/>
        <p:cNvGrpSpPr/>
        <p:nvPr/>
      </p:nvGrpSpPr>
      <p:grpSpPr>
        <a:xfrm>
          <a:off x="0" y="0"/>
          <a:ext cx="0" cy="0"/>
          <a:chOff x="0" y="0"/>
          <a:chExt cx="0" cy="0"/>
        </a:xfrm>
      </p:grpSpPr>
      <p:sp>
        <p:nvSpPr>
          <p:cNvPr id="6" name="Google Shape;6;p10"/>
          <p:cNvSpPr/>
          <p:nvPr/>
        </p:nvSpPr>
        <p:spPr>
          <a:xfrm>
            <a:off x="0" y="0"/>
            <a:ext cx="12192000" cy="79752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Open Sans"/>
              <a:buNone/>
            </a:pPr>
            <a:r>
              <a:t/>
            </a:r>
            <a:endParaRPr b="0" i="0" sz="1800" u="none" cap="none" strike="noStrike">
              <a:solidFill>
                <a:srgbClr val="D1D1D1"/>
              </a:solidFill>
              <a:latin typeface="Open Sans"/>
              <a:ea typeface="Open Sans"/>
              <a:cs typeface="Open Sans"/>
              <a:sym typeface="Open Sans"/>
            </a:endParaRPr>
          </a:p>
        </p:txBody>
      </p:sp>
      <p:sp>
        <p:nvSpPr>
          <p:cNvPr id="7" name="Google Shape;7;p10"/>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1pPr>
            <a:lvl2pPr lvl="1"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2pPr>
            <a:lvl3pPr lvl="2"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3pPr>
            <a:lvl4pPr lvl="3"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4pPr>
            <a:lvl5pPr lvl="4"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5pPr>
            <a:lvl6pPr lvl="5"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6pPr>
            <a:lvl7pPr lvl="6"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7pPr>
            <a:lvl8pPr lvl="7"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8pPr>
            <a:lvl9pPr lvl="8"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9pPr>
          </a:lstStyle>
          <a:p/>
        </p:txBody>
      </p:sp>
      <p:sp>
        <p:nvSpPr>
          <p:cNvPr id="8" name="Google Shape;8;p10"/>
          <p:cNvSpPr txBox="1"/>
          <p:nvPr>
            <p:ph idx="1" type="body"/>
          </p:nvPr>
        </p:nvSpPr>
        <p:spPr>
          <a:xfrm>
            <a:off x="97971" y="881742"/>
            <a:ext cx="11944351" cy="5870124"/>
          </a:xfrm>
          <a:prstGeom prst="rect">
            <a:avLst/>
          </a:prstGeom>
          <a:noFill/>
          <a:ln>
            <a:noFill/>
          </a:ln>
        </p:spPr>
        <p:txBody>
          <a:bodyPr anchorCtr="0" anchor="t" bIns="45700" lIns="45700" spcFirstLastPara="1" rIns="45700" wrap="square" tIns="45700">
            <a:normAutofit/>
          </a:bodyPr>
          <a:lstStyle>
            <a:lvl1pPr indent="-228600" lvl="0" marL="457200" marR="0" rtl="0" algn="l">
              <a:lnSpc>
                <a:spcPct val="90000"/>
              </a:lnSpc>
              <a:spcBef>
                <a:spcPts val="1000"/>
              </a:spcBef>
              <a:spcAft>
                <a:spcPts val="0"/>
              </a:spcAft>
              <a:buClr>
                <a:srgbClr val="616161"/>
              </a:buClr>
              <a:buSzPts val="1800"/>
              <a:buFont typeface="Calibri"/>
              <a:buNone/>
              <a:defRPr b="0" i="0" sz="1800" u="none" cap="none" strike="noStrike">
                <a:solidFill>
                  <a:srgbClr val="616161"/>
                </a:solidFill>
                <a:latin typeface="Calibri"/>
                <a:ea typeface="Calibri"/>
                <a:cs typeface="Calibri"/>
                <a:sym typeface="Calibri"/>
              </a:defRPr>
            </a:lvl1pPr>
            <a:lvl2pPr indent="-342900" lvl="1" marL="9144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2pPr>
            <a:lvl3pPr indent="-342900" lvl="2" marL="13716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3pPr>
            <a:lvl4pPr indent="-342900" lvl="3" marL="18288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4pPr>
            <a:lvl5pPr indent="-342900" lvl="4" marL="22860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5pPr>
            <a:lvl6pPr indent="-342900" lvl="5" marL="27432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6pPr>
            <a:lvl7pPr indent="-342900" lvl="6" marL="32004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7pPr>
            <a:lvl8pPr indent="-342900" lvl="7" marL="36576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8pPr>
            <a:lvl9pPr indent="-342900" lvl="8" marL="41148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9pPr>
          </a:lstStyle>
          <a:p/>
        </p:txBody>
      </p:sp>
      <p:sp>
        <p:nvSpPr>
          <p:cNvPr id="9" name="Google Shape;9;p10"/>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2.png"/><Relationship Id="rId4" Type="http://schemas.openxmlformats.org/officeDocument/2006/relationships/image" Target="../media/image2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 Id="rId3" Type="http://schemas.openxmlformats.org/officeDocument/2006/relationships/image" Target="../media/image3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 Id="rId3" Type="http://schemas.openxmlformats.org/officeDocument/2006/relationships/image" Target="../media/image31.png"/><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37.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29.png"/><Relationship Id="rId4" Type="http://schemas.openxmlformats.org/officeDocument/2006/relationships/image" Target="../media/image34.png"/><Relationship Id="rId5" Type="http://schemas.openxmlformats.org/officeDocument/2006/relationships/image" Target="../media/image27.png"/><Relationship Id="rId6" Type="http://schemas.openxmlformats.org/officeDocument/2006/relationships/image" Target="../media/image2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38.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pic>
        <p:nvPicPr>
          <p:cNvPr id="78" name="Google Shape;78;g2d3f02dfa91_0_5"/>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id="79" name="Google Shape;79;g2d3f02dfa91_0_5" title="portada.png"/>
          <p:cNvPicPr preferRelativeResize="0"/>
          <p:nvPr/>
        </p:nvPicPr>
        <p:blipFill>
          <a:blip r:embed="rId4">
            <a:alphaModFix/>
          </a:blip>
          <a:stretch>
            <a:fillRect/>
          </a:stretch>
        </p:blipFill>
        <p:spPr>
          <a:xfrm>
            <a:off x="0" y="0"/>
            <a:ext cx="12192000" cy="68580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8"/>
          <p:cNvSpPr txBox="1"/>
          <p:nvPr>
            <p:ph type="title"/>
          </p:nvPr>
        </p:nvSpPr>
        <p:spPr>
          <a:xfrm>
            <a:off x="2179865" y="2937535"/>
            <a:ext cx="7832400" cy="1600200"/>
          </a:xfrm>
          <a:prstGeom prst="rect">
            <a:avLst/>
          </a:prstGeom>
          <a:noFill/>
          <a:ln>
            <a:noFill/>
          </a:ln>
        </p:spPr>
        <p:txBody>
          <a:bodyPr anchorCtr="0" anchor="ctr" bIns="45700" lIns="45700" spcFirstLastPara="1" rIns="45700" wrap="square" tIns="45700">
            <a:normAutofit/>
          </a:bodyPr>
          <a:lstStyle/>
          <a:p>
            <a:pPr indent="0" lvl="0" marL="0" rtl="0" algn="ctr">
              <a:lnSpc>
                <a:spcPct val="90000"/>
              </a:lnSpc>
              <a:spcBef>
                <a:spcPts val="0"/>
              </a:spcBef>
              <a:spcAft>
                <a:spcPts val="0"/>
              </a:spcAft>
              <a:buClr>
                <a:schemeClr val="accent1"/>
              </a:buClr>
              <a:buSzPts val="2000"/>
              <a:buFont typeface="Calibri"/>
              <a:buNone/>
            </a:pPr>
            <a:r>
              <a:t/>
            </a:r>
            <a:endParaRPr b="1" sz="2000">
              <a:solidFill>
                <a:schemeClr val="accent1"/>
              </a:solidFill>
            </a:endParaRPr>
          </a:p>
        </p:txBody>
      </p:sp>
      <p:pic>
        <p:nvPicPr>
          <p:cNvPr id="182" name="Google Shape;182;p8"/>
          <p:cNvPicPr preferRelativeResize="0"/>
          <p:nvPr/>
        </p:nvPicPr>
        <p:blipFill rotWithShape="1">
          <a:blip r:embed="rId3">
            <a:alphaModFix/>
          </a:blip>
          <a:srcRect b="0" l="0" r="0" t="0"/>
          <a:stretch/>
        </p:blipFill>
        <p:spPr>
          <a:xfrm>
            <a:off x="75" y="0"/>
            <a:ext cx="12192000" cy="6858000"/>
          </a:xfrm>
          <a:prstGeom prst="rect">
            <a:avLst/>
          </a:prstGeom>
          <a:noFill/>
          <a:ln>
            <a:noFill/>
          </a:ln>
        </p:spPr>
      </p:pic>
      <p:sp>
        <p:nvSpPr>
          <p:cNvPr id="183" name="Google Shape;183;p8"/>
          <p:cNvSpPr txBox="1"/>
          <p:nvPr/>
        </p:nvSpPr>
        <p:spPr>
          <a:xfrm>
            <a:off x="3914753" y="2836491"/>
            <a:ext cx="4497900" cy="1185000"/>
          </a:xfrm>
          <a:prstGeom prst="rect">
            <a:avLst/>
          </a:prstGeom>
          <a:solidFill>
            <a:srgbClr val="BFC2CF"/>
          </a:solidFill>
          <a:ln>
            <a:noFill/>
          </a:ln>
        </p:spPr>
        <p:txBody>
          <a:bodyPr anchorCtr="0" anchor="t" bIns="0" lIns="0" spcFirstLastPara="1" rIns="0" wrap="square" tIns="0">
            <a:spAutoFit/>
          </a:bodyPr>
          <a:lstStyle/>
          <a:p>
            <a:pPr indent="0" lvl="0" marL="0" marR="0" rtl="0" algn="ctr">
              <a:lnSpc>
                <a:spcPct val="108001"/>
              </a:lnSpc>
              <a:spcBef>
                <a:spcPts val="0"/>
              </a:spcBef>
              <a:spcAft>
                <a:spcPts val="0"/>
              </a:spcAft>
              <a:buClr>
                <a:srgbClr val="000000"/>
              </a:buClr>
              <a:buSzPts val="7699"/>
              <a:buFont typeface="Arial"/>
              <a:buNone/>
            </a:pPr>
            <a:r>
              <a:rPr b="1" i="0" lang="en-US" sz="7699" u="none" cap="none" strike="noStrike">
                <a:solidFill>
                  <a:srgbClr val="70C573"/>
                </a:solidFill>
                <a:latin typeface="Calibri"/>
                <a:ea typeface="Calibri"/>
                <a:cs typeface="Calibri"/>
                <a:sym typeface="Calibri"/>
              </a:rPr>
              <a:t>Actualízate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7"/>
          <p:cNvSpPr txBox="1"/>
          <p:nvPr>
            <p:ph type="title"/>
          </p:nvPr>
        </p:nvSpPr>
        <p:spPr>
          <a:xfrm>
            <a:off x="2179865" y="2774849"/>
            <a:ext cx="7832271" cy="1600199"/>
          </a:xfrm>
          <a:prstGeom prst="rect">
            <a:avLst/>
          </a:prstGeom>
          <a:noFill/>
          <a:ln>
            <a:noFill/>
          </a:ln>
        </p:spPr>
        <p:txBody>
          <a:bodyPr anchorCtr="0" anchor="ctr" bIns="45700" lIns="45700" spcFirstLastPara="1" rIns="45700" wrap="square" tIns="45700">
            <a:normAutofit/>
          </a:bodyPr>
          <a:lstStyle/>
          <a:p>
            <a:pPr indent="0" lvl="0" marL="0" rtl="0" algn="ctr">
              <a:lnSpc>
                <a:spcPct val="90000"/>
              </a:lnSpc>
              <a:spcBef>
                <a:spcPts val="0"/>
              </a:spcBef>
              <a:spcAft>
                <a:spcPts val="0"/>
              </a:spcAft>
              <a:buClr>
                <a:schemeClr val="accent1"/>
              </a:buClr>
              <a:buSzPts val="2000"/>
              <a:buFont typeface="Calibri"/>
              <a:buNone/>
            </a:pPr>
            <a:r>
              <a:t/>
            </a:r>
            <a:endParaRPr b="1" sz="2000">
              <a:solidFill>
                <a:schemeClr val="accent1"/>
              </a:solidFill>
            </a:endParaRPr>
          </a:p>
        </p:txBody>
      </p:sp>
      <p:pic>
        <p:nvPicPr>
          <p:cNvPr id="189" name="Google Shape;189;p7"/>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id="190" name="Google Shape;190;p7" title="consorcio.png"/>
          <p:cNvPicPr preferRelativeResize="0"/>
          <p:nvPr/>
        </p:nvPicPr>
        <p:blipFill>
          <a:blip r:embed="rId4">
            <a:alphaModFix/>
          </a:blip>
          <a:stretch>
            <a:fillRect/>
          </a:stretch>
        </p:blipFill>
        <p:spPr>
          <a:xfrm>
            <a:off x="0" y="0"/>
            <a:ext cx="12192000" cy="6858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txBox="1"/>
          <p:nvPr>
            <p:ph type="title"/>
          </p:nvPr>
        </p:nvSpPr>
        <p:spPr>
          <a:xfrm>
            <a:off x="374725" y="2184268"/>
            <a:ext cx="10427478" cy="1334100"/>
          </a:xfrm>
          <a:prstGeom prst="rect">
            <a:avLst/>
          </a:prstGeom>
          <a:noFill/>
          <a:ln>
            <a:noFill/>
          </a:ln>
        </p:spPr>
        <p:txBody>
          <a:bodyPr anchorCtr="0" anchor="ctr" bIns="45700" lIns="45700" spcFirstLastPara="1" rIns="45700" wrap="square" tIns="45700">
            <a:normAutofit/>
          </a:bodyPr>
          <a:lstStyle/>
          <a:p>
            <a:pPr indent="0" lvl="0" marL="0" rtl="0" algn="l">
              <a:lnSpc>
                <a:spcPct val="107500"/>
              </a:lnSpc>
              <a:spcBef>
                <a:spcPts val="0"/>
              </a:spcBef>
              <a:spcAft>
                <a:spcPts val="800"/>
              </a:spcAft>
              <a:buSzPts val="2000"/>
              <a:buNone/>
            </a:pPr>
            <a:r>
              <a:rPr lang="en-US" sz="2800">
                <a:latin typeface="Press Start 2P"/>
                <a:ea typeface="Press Start 2P"/>
                <a:cs typeface="Press Start 2P"/>
                <a:sym typeface="Press Start 2P"/>
              </a:rPr>
              <a:t>3. </a:t>
            </a:r>
            <a:r>
              <a:rPr lang="en-US" sz="2800">
                <a:latin typeface="Press Start 2P"/>
                <a:ea typeface="Press Start 2P"/>
                <a:cs typeface="Press Start 2P"/>
                <a:sym typeface="Press Start 2P"/>
              </a:rPr>
              <a:t>Habilidades digitales para el turismo sostenible</a:t>
            </a:r>
            <a:endParaRPr/>
          </a:p>
        </p:txBody>
      </p:sp>
      <p:sp>
        <p:nvSpPr>
          <p:cNvPr id="85" name="Google Shape;85;p1"/>
          <p:cNvSpPr txBox="1"/>
          <p:nvPr>
            <p:ph idx="1" type="body"/>
          </p:nvPr>
        </p:nvSpPr>
        <p:spPr>
          <a:xfrm>
            <a:off x="401324" y="3651829"/>
            <a:ext cx="6893057" cy="1292832"/>
          </a:xfrm>
          <a:prstGeom prst="rect">
            <a:avLst/>
          </a:prstGeom>
          <a:noFill/>
          <a:ln>
            <a:noFill/>
          </a:ln>
        </p:spPr>
        <p:txBody>
          <a:bodyPr anchorCtr="0" anchor="ctr" bIns="45700" lIns="45700" spcFirstLastPara="1" rIns="45700" wrap="square" tIns="45700">
            <a:normAutofit/>
          </a:bodyPr>
          <a:lstStyle/>
          <a:p>
            <a:pPr indent="0" lvl="0" marL="0" rtl="0" algn="l">
              <a:lnSpc>
                <a:spcPct val="90000"/>
              </a:lnSpc>
              <a:spcBef>
                <a:spcPts val="0"/>
              </a:spcBef>
              <a:spcAft>
                <a:spcPts val="0"/>
              </a:spcAft>
              <a:buClr>
                <a:srgbClr val="D1E7F8"/>
              </a:buClr>
              <a:buSzPts val="1600"/>
              <a:buFont typeface="Calibri"/>
              <a:buNone/>
            </a:pPr>
            <a:r>
              <a:rPr lang="en-US" sz="2600"/>
              <a:t>3.4: </a:t>
            </a:r>
            <a:r>
              <a:rPr lang="en-US" sz="2600"/>
              <a:t>Marketing Electrónico en el Turismo</a:t>
            </a:r>
            <a:endParaRPr/>
          </a:p>
        </p:txBody>
      </p:sp>
      <p:sp>
        <p:nvSpPr>
          <p:cNvPr id="86" name="Google Shape;86;p1"/>
          <p:cNvSpPr txBox="1"/>
          <p:nvPr/>
        </p:nvSpPr>
        <p:spPr>
          <a:xfrm>
            <a:off x="2797450" y="6060000"/>
            <a:ext cx="9394500" cy="764100"/>
          </a:xfrm>
          <a:prstGeom prst="rect">
            <a:avLst/>
          </a:prstGeom>
          <a:solidFill>
            <a:srgbClr val="FFFFFF"/>
          </a:solid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Clr>
                <a:srgbClr val="000000"/>
              </a:buClr>
              <a:buSzPts val="1654"/>
              <a:buFont typeface="Arial"/>
              <a:buNone/>
            </a:pPr>
            <a:r>
              <a:rPr b="0" i="0" lang="en-US" sz="1654" u="none" cap="none" strike="noStrike">
                <a:solidFill>
                  <a:srgbClr val="2C2C2C"/>
                </a:solidFill>
                <a:latin typeface="Calibri"/>
                <a:ea typeface="Calibri"/>
                <a:cs typeface="Calibri"/>
                <a:sym typeface="Calibri"/>
              </a:rPr>
              <a:t>F</a:t>
            </a:r>
            <a:r>
              <a:rPr b="0" i="0" lang="en-US" sz="1354" u="none" cap="none" strike="noStrike">
                <a:solidFill>
                  <a:srgbClr val="2C2C2C"/>
                </a:solidFill>
                <a:latin typeface="Calibri"/>
                <a:ea typeface="Calibri"/>
                <a:cs typeface="Calibri"/>
                <a:sym typeface="Calibri"/>
              </a:rPr>
              <a:t>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b="0" i="0" sz="1244" u="none" cap="none" strike="noStrike">
              <a:solidFill>
                <a:srgbClr val="000000"/>
              </a:solidFill>
              <a:latin typeface="Arial"/>
              <a:ea typeface="Arial"/>
              <a:cs typeface="Arial"/>
              <a:sym typeface="Arial"/>
            </a:endParaRPr>
          </a:p>
        </p:txBody>
      </p:sp>
      <p:sp>
        <p:nvSpPr>
          <p:cNvPr id="87" name="Google Shape;87;p1"/>
          <p:cNvSpPr/>
          <p:nvPr/>
        </p:nvSpPr>
        <p:spPr>
          <a:xfrm>
            <a:off x="2" y="6137501"/>
            <a:ext cx="2795069" cy="690458"/>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3">
              <a:alphaModFix/>
            </a:blip>
            <a:stretch>
              <a:fillRect b="0" l="-869" r="-869" t="0"/>
            </a:stretch>
          </a:blipFill>
          <a:ln>
            <a:noFill/>
          </a:ln>
        </p:spPr>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2"/>
          <p:cNvSpPr txBox="1"/>
          <p:nvPr>
            <p:ph type="title"/>
          </p:nvPr>
        </p:nvSpPr>
        <p:spPr>
          <a:xfrm>
            <a:off x="401325" y="2190475"/>
            <a:ext cx="9281700" cy="1341000"/>
          </a:xfrm>
          <a:prstGeom prst="rect">
            <a:avLst/>
          </a:prstGeom>
          <a:noFill/>
          <a:ln>
            <a:noFill/>
          </a:ln>
        </p:spPr>
        <p:txBody>
          <a:bodyPr anchorCtr="0" anchor="ctr" bIns="45700" lIns="45700" spcFirstLastPara="1" rIns="45700" wrap="square" tIns="45700">
            <a:normAutofit/>
          </a:bodyPr>
          <a:lstStyle/>
          <a:p>
            <a:pPr indent="0" lvl="0" marL="0" rtl="0" algn="l">
              <a:lnSpc>
                <a:spcPct val="90000"/>
              </a:lnSpc>
              <a:spcBef>
                <a:spcPts val="0"/>
              </a:spcBef>
              <a:spcAft>
                <a:spcPts val="0"/>
              </a:spcAft>
              <a:buClr>
                <a:schemeClr val="accent1"/>
              </a:buClr>
              <a:buSzPts val="2000"/>
              <a:buFont typeface="Calibri"/>
              <a:buNone/>
            </a:pPr>
            <a:r>
              <a:rPr lang="en-US" sz="2800"/>
              <a:t>Objetivos</a:t>
            </a:r>
            <a:r>
              <a:rPr lang="en-US" sz="2800"/>
              <a:t>:</a:t>
            </a:r>
            <a:endParaRPr sz="2800"/>
          </a:p>
        </p:txBody>
      </p:sp>
      <p:sp>
        <p:nvSpPr>
          <p:cNvPr id="93" name="Google Shape;93;p2"/>
          <p:cNvSpPr txBox="1"/>
          <p:nvPr>
            <p:ph idx="1" type="body"/>
          </p:nvPr>
        </p:nvSpPr>
        <p:spPr>
          <a:xfrm>
            <a:off x="401323" y="3377821"/>
            <a:ext cx="7309661" cy="1566708"/>
          </a:xfrm>
          <a:prstGeom prst="rect">
            <a:avLst/>
          </a:prstGeom>
          <a:noFill/>
          <a:ln>
            <a:noFill/>
          </a:ln>
        </p:spPr>
        <p:txBody>
          <a:bodyPr anchorCtr="0" anchor="ctr" bIns="45700" lIns="45700" spcFirstLastPara="1" rIns="45700" wrap="square" tIns="45700">
            <a:normAutofit fontScale="77500" lnSpcReduction="20000"/>
          </a:bodyPr>
          <a:lstStyle/>
          <a:p>
            <a:pPr indent="-448235" lvl="0" marL="685800" rtl="0" algn="l">
              <a:lnSpc>
                <a:spcPct val="90000"/>
              </a:lnSpc>
              <a:spcBef>
                <a:spcPts val="1000"/>
              </a:spcBef>
              <a:spcAft>
                <a:spcPts val="0"/>
              </a:spcAft>
              <a:buSzPct val="94117"/>
              <a:buFont typeface="Arial"/>
              <a:buAutoNum type="arabicPeriod"/>
            </a:pPr>
            <a:r>
              <a:rPr lang="en-US" sz="2000"/>
              <a:t>Comprender los conceptos y estrategias de marketing electrónico específicos del sector turístico.</a:t>
            </a:r>
            <a:endParaRPr sz="2000"/>
          </a:p>
          <a:p>
            <a:pPr indent="-448235" lvl="0" marL="685800" rtl="0" algn="l">
              <a:lnSpc>
                <a:spcPct val="90000"/>
              </a:lnSpc>
              <a:spcBef>
                <a:spcPts val="1000"/>
              </a:spcBef>
              <a:spcAft>
                <a:spcPts val="0"/>
              </a:spcAft>
              <a:buSzPct val="94117"/>
              <a:buFont typeface="Arial"/>
              <a:buAutoNum type="arabicPeriod"/>
            </a:pPr>
            <a:r>
              <a:rPr lang="en-US" sz="2000"/>
              <a:t>Desarrollar habilidades en el uso de herramientas y plataformas de marketing online para promover servicios turísticos.</a:t>
            </a:r>
            <a:endParaRPr sz="2000"/>
          </a:p>
          <a:p>
            <a:pPr indent="-448235" lvl="0" marL="685800" rtl="0" algn="l">
              <a:lnSpc>
                <a:spcPct val="90000"/>
              </a:lnSpc>
              <a:spcBef>
                <a:spcPts val="1000"/>
              </a:spcBef>
              <a:spcAft>
                <a:spcPts val="0"/>
              </a:spcAft>
              <a:buSzPct val="94117"/>
              <a:buFont typeface="Arial"/>
              <a:buAutoNum type="arabicPeriod"/>
            </a:pPr>
            <a:r>
              <a:rPr lang="en-US" sz="2000"/>
              <a:t>Analizar la efectividad de las estrategias de marketing electrónico para alcanzar a las audiencias objetivo en áreas rurales.</a:t>
            </a:r>
            <a:endParaRPr sz="2000"/>
          </a:p>
          <a:p>
            <a:pPr indent="-355600" lvl="0" marL="457200" rtl="0" algn="l">
              <a:lnSpc>
                <a:spcPct val="90000"/>
              </a:lnSpc>
              <a:spcBef>
                <a:spcPts val="0"/>
              </a:spcBef>
              <a:spcAft>
                <a:spcPts val="0"/>
              </a:spcAft>
              <a:buClr>
                <a:srgbClr val="DBC2D4"/>
              </a:buClr>
              <a:buSzPct val="99071"/>
              <a:buFont typeface="Calibri"/>
              <a:buNone/>
            </a:pPr>
            <a:r>
              <a:t/>
            </a:r>
            <a:endParaRPr sz="1900"/>
          </a:p>
        </p:txBody>
      </p:sp>
      <p:sp>
        <p:nvSpPr>
          <p:cNvPr id="94" name="Google Shape;94;p2"/>
          <p:cNvSpPr/>
          <p:nvPr/>
        </p:nvSpPr>
        <p:spPr>
          <a:xfrm>
            <a:off x="-6129543" y="6384498"/>
            <a:ext cx="3078485" cy="690458"/>
          </a:xfrm>
          <a:custGeom>
            <a:rect b="b" l="l" r="r" t="t"/>
            <a:pathLst>
              <a:path extrusionOk="0" h="834390" w="3909187">
                <a:moveTo>
                  <a:pt x="0" y="0"/>
                </a:moveTo>
                <a:lnTo>
                  <a:pt x="3909187" y="0"/>
                </a:lnTo>
                <a:lnTo>
                  <a:pt x="3909187" y="834390"/>
                </a:lnTo>
                <a:lnTo>
                  <a:pt x="0" y="834390"/>
                </a:lnTo>
                <a:lnTo>
                  <a:pt x="0" y="0"/>
                </a:lnTo>
                <a:close/>
              </a:path>
            </a:pathLst>
          </a:custGeom>
          <a:solidFill>
            <a:srgbClr val="000000">
              <a:alpha val="0"/>
            </a:srgbClr>
          </a:solidFill>
          <a:ln cap="flat" cmpd="sng" w="14000">
            <a:solidFill>
              <a:srgbClr val="000000"/>
            </a:solidFill>
            <a:prstDash val="solid"/>
            <a:round/>
            <a:headEnd len="sm" w="sm" type="none"/>
            <a:tailEnd len="sm" w="sm" type="none"/>
          </a:ln>
        </p:spPr>
      </p:sp>
      <p:sp>
        <p:nvSpPr>
          <p:cNvPr id="95" name="Google Shape;95;p2"/>
          <p:cNvSpPr txBox="1"/>
          <p:nvPr/>
        </p:nvSpPr>
        <p:spPr>
          <a:xfrm>
            <a:off x="2797450" y="6060000"/>
            <a:ext cx="9394500" cy="764100"/>
          </a:xfrm>
          <a:prstGeom prst="rect">
            <a:avLst/>
          </a:prstGeom>
          <a:solidFill>
            <a:srgbClr val="FFFFFF"/>
          </a:solid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Clr>
                <a:srgbClr val="000000"/>
              </a:buClr>
              <a:buSzPts val="1654"/>
              <a:buFont typeface="Arial"/>
              <a:buNone/>
            </a:pPr>
            <a:r>
              <a:rPr b="0" i="0" lang="en-US" sz="1654" u="none" cap="none" strike="noStrike">
                <a:solidFill>
                  <a:srgbClr val="2C2C2C"/>
                </a:solidFill>
                <a:latin typeface="Calibri"/>
                <a:ea typeface="Calibri"/>
                <a:cs typeface="Calibri"/>
                <a:sym typeface="Calibri"/>
              </a:rPr>
              <a:t>F</a:t>
            </a:r>
            <a:r>
              <a:rPr b="0" i="0" lang="en-US" sz="1354" u="none" cap="none" strike="noStrike">
                <a:solidFill>
                  <a:srgbClr val="2C2C2C"/>
                </a:solidFill>
                <a:latin typeface="Calibri"/>
                <a:ea typeface="Calibri"/>
                <a:cs typeface="Calibri"/>
                <a:sym typeface="Calibri"/>
              </a:rPr>
              <a:t>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b="0" i="0" sz="1244" u="none" cap="none" strike="noStrike">
              <a:solidFill>
                <a:srgbClr val="000000"/>
              </a:solidFill>
              <a:latin typeface="Arial"/>
              <a:ea typeface="Arial"/>
              <a:cs typeface="Arial"/>
              <a:sym typeface="Arial"/>
            </a:endParaRPr>
          </a:p>
        </p:txBody>
      </p:sp>
      <p:sp>
        <p:nvSpPr>
          <p:cNvPr id="96" name="Google Shape;96;p2"/>
          <p:cNvSpPr/>
          <p:nvPr/>
        </p:nvSpPr>
        <p:spPr>
          <a:xfrm>
            <a:off x="2" y="6137501"/>
            <a:ext cx="2795069" cy="690458"/>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3">
              <a:alphaModFix/>
            </a:blip>
            <a:stretch>
              <a:fillRect b="0" l="-869" r="-869" t="0"/>
            </a:stretch>
          </a:blipFill>
          <a:ln>
            <a:noFill/>
          </a:ln>
        </p:spPr>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pic>
        <p:nvPicPr>
          <p:cNvPr descr="Travel essentials, passport, laptop and breakfast." id="101" name="Google Shape;101;p9"/>
          <p:cNvPicPr preferRelativeResize="0"/>
          <p:nvPr/>
        </p:nvPicPr>
        <p:blipFill rotWithShape="1">
          <a:blip r:embed="rId3">
            <a:alphaModFix/>
          </a:blip>
          <a:srcRect b="0" l="0" r="0" t="0"/>
          <a:stretch/>
        </p:blipFill>
        <p:spPr>
          <a:xfrm>
            <a:off x="7362967" y="0"/>
            <a:ext cx="4829033" cy="6858000"/>
          </a:xfrm>
          <a:prstGeom prst="rect">
            <a:avLst/>
          </a:prstGeom>
          <a:noFill/>
          <a:ln>
            <a:noFill/>
          </a:ln>
        </p:spPr>
      </p:pic>
      <p:sp>
        <p:nvSpPr>
          <p:cNvPr id="102" name="Google Shape;102;p9"/>
          <p:cNvSpPr txBox="1"/>
          <p:nvPr>
            <p:ph type="title"/>
          </p:nvPr>
        </p:nvSpPr>
        <p:spPr>
          <a:xfrm>
            <a:off x="-3" y="0"/>
            <a:ext cx="7518000" cy="715800"/>
          </a:xfrm>
          <a:prstGeom prst="rect">
            <a:avLst/>
          </a:prstGeom>
          <a:noFill/>
          <a:ln>
            <a:noFill/>
          </a:ln>
        </p:spPr>
        <p:txBody>
          <a:bodyPr anchorCtr="0" anchor="ctr" bIns="53975" lIns="53975" spcFirstLastPara="1" rIns="53975" wrap="square" tIns="53975">
            <a:noAutofit/>
          </a:bodyPr>
          <a:lstStyle/>
          <a:p>
            <a:pPr indent="0" lvl="0" marL="0" rtl="0" algn="l">
              <a:lnSpc>
                <a:spcPct val="90000"/>
              </a:lnSpc>
              <a:spcBef>
                <a:spcPts val="0"/>
              </a:spcBef>
              <a:spcAft>
                <a:spcPts val="0"/>
              </a:spcAft>
              <a:buSzPts val="3420"/>
              <a:buNone/>
            </a:pPr>
            <a:r>
              <a:rPr lang="en-US" sz="3220"/>
              <a:t>M</a:t>
            </a:r>
            <a:r>
              <a:rPr lang="en-US" sz="3120"/>
              <a:t>arketing Electrónico = Visibilidad + Impacto</a:t>
            </a:r>
            <a:endParaRPr sz="3120"/>
          </a:p>
        </p:txBody>
      </p:sp>
      <p:sp>
        <p:nvSpPr>
          <p:cNvPr id="103" name="Google Shape;103;p9"/>
          <p:cNvSpPr txBox="1"/>
          <p:nvPr>
            <p:ph idx="1" type="body"/>
          </p:nvPr>
        </p:nvSpPr>
        <p:spPr>
          <a:xfrm>
            <a:off x="1065930" y="1820943"/>
            <a:ext cx="4918613" cy="1911719"/>
          </a:xfrm>
          <a:prstGeom prst="rect">
            <a:avLst/>
          </a:prstGeom>
          <a:solidFill>
            <a:schemeClr val="accent1"/>
          </a:solidFill>
          <a:ln>
            <a:noFill/>
          </a:ln>
        </p:spPr>
        <p:txBody>
          <a:bodyPr anchorCtr="0" anchor="t" bIns="45700" lIns="45700" spcFirstLastPara="1" rIns="45700" wrap="square" tIns="45700">
            <a:normAutofit lnSpcReduction="10000"/>
          </a:bodyPr>
          <a:lstStyle/>
          <a:p>
            <a:pPr indent="0" lvl="0" marL="0" rtl="0" algn="l">
              <a:lnSpc>
                <a:spcPct val="90000"/>
              </a:lnSpc>
              <a:spcBef>
                <a:spcPts val="1000"/>
              </a:spcBef>
              <a:spcAft>
                <a:spcPts val="0"/>
              </a:spcAft>
              <a:buSzPts val="1800"/>
              <a:buNone/>
            </a:pPr>
            <a:r>
              <a:rPr b="1" lang="en-US" sz="2400">
                <a:solidFill>
                  <a:srgbClr val="2C2C2C"/>
                </a:solidFill>
              </a:rPr>
              <a:t>El marketing electrónico en el turismo abarca una amplia gama de actividades online diseñadas para promover servicios turísticos, interactuar con los clientes y facilitar las reservas.</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g2d3f02dfa91_0_21"/>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fontScale="90000"/>
          </a:bodyPr>
          <a:lstStyle/>
          <a:p>
            <a:pPr indent="0" lvl="0" marL="0" rtl="0" algn="l">
              <a:lnSpc>
                <a:spcPct val="90000"/>
              </a:lnSpc>
              <a:spcBef>
                <a:spcPts val="0"/>
              </a:spcBef>
              <a:spcAft>
                <a:spcPts val="0"/>
              </a:spcAft>
              <a:buClr>
                <a:srgbClr val="F2F2F2"/>
              </a:buClr>
              <a:buSzPct val="47368"/>
              <a:buNone/>
            </a:pPr>
            <a:r>
              <a:rPr lang="en-US"/>
              <a:t>Principales Estrategias de Marketing Electrónico en el Turismo</a:t>
            </a:r>
            <a:endParaRPr/>
          </a:p>
        </p:txBody>
      </p:sp>
      <p:grpSp>
        <p:nvGrpSpPr>
          <p:cNvPr id="109" name="Google Shape;109;g2d3f02dfa91_0_21"/>
          <p:cNvGrpSpPr/>
          <p:nvPr/>
        </p:nvGrpSpPr>
        <p:grpSpPr>
          <a:xfrm>
            <a:off x="1221019" y="1561795"/>
            <a:ext cx="9698251" cy="3404888"/>
            <a:chOff x="0" y="0"/>
            <a:chExt cx="9698251" cy="3404888"/>
          </a:xfrm>
        </p:grpSpPr>
        <p:sp>
          <p:nvSpPr>
            <p:cNvPr id="110" name="Google Shape;110;g2d3f02dfa91_0_21"/>
            <p:cNvSpPr/>
            <p:nvPr/>
          </p:nvSpPr>
          <p:spPr>
            <a:xfrm>
              <a:off x="0" y="387476"/>
              <a:ext cx="9698251" cy="327600"/>
            </a:xfrm>
            <a:prstGeom prst="rect">
              <a:avLst/>
            </a:prstGeom>
            <a:solidFill>
              <a:schemeClr val="lt1">
                <a:alpha val="89803"/>
              </a:schemeClr>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g2d3f02dfa91_0_21"/>
            <p:cNvSpPr/>
            <p:nvPr/>
          </p:nvSpPr>
          <p:spPr>
            <a:xfrm>
              <a:off x="396202" y="0"/>
              <a:ext cx="6788775" cy="579128"/>
            </a:xfrm>
            <a:prstGeom prst="roundRect">
              <a:avLst>
                <a:gd fmla="val 16667"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g2d3f02dfa91_0_21"/>
            <p:cNvSpPr txBox="1"/>
            <p:nvPr/>
          </p:nvSpPr>
          <p:spPr>
            <a:xfrm>
              <a:off x="424473" y="28271"/>
              <a:ext cx="6732233" cy="522586"/>
            </a:xfrm>
            <a:prstGeom prst="rect">
              <a:avLst/>
            </a:prstGeom>
            <a:noFill/>
            <a:ln>
              <a:noFill/>
            </a:ln>
          </p:spPr>
          <p:txBody>
            <a:bodyPr anchorCtr="0" anchor="ctr" bIns="0" lIns="256600" spcFirstLastPara="1" rIns="256600" wrap="square" tIns="0">
              <a:noAutofit/>
            </a:bodyPr>
            <a:lstStyle/>
            <a:p>
              <a:pPr indent="0" lvl="0" marL="0" marR="0" rtl="0" algn="l">
                <a:lnSpc>
                  <a:spcPct val="90000"/>
                </a:lnSpc>
                <a:spcBef>
                  <a:spcPts val="0"/>
                </a:spcBef>
                <a:spcAft>
                  <a:spcPts val="0"/>
                </a:spcAft>
                <a:buClr>
                  <a:srgbClr val="000000"/>
                </a:buClr>
                <a:buSzPts val="1300"/>
                <a:buFont typeface="Arial"/>
                <a:buNone/>
              </a:pPr>
              <a:r>
                <a:rPr b="1" lang="en-US" sz="1300">
                  <a:solidFill>
                    <a:schemeClr val="lt1"/>
                  </a:solidFill>
                </a:rPr>
                <a:t>SEO – Ayuda a que tu destino sea encontrado en los motores de búsqueda</a:t>
              </a:r>
              <a:endParaRPr b="1" sz="1300">
                <a:solidFill>
                  <a:schemeClr val="lt1"/>
                </a:solidFill>
              </a:endParaRPr>
            </a:p>
            <a:p>
              <a:pPr indent="0" lvl="0" marL="0" marR="0" rtl="0" algn="l">
                <a:lnSpc>
                  <a:spcPct val="90000"/>
                </a:lnSpc>
                <a:spcBef>
                  <a:spcPts val="0"/>
                </a:spcBef>
                <a:spcAft>
                  <a:spcPts val="0"/>
                </a:spcAft>
                <a:buClr>
                  <a:srgbClr val="000000"/>
                </a:buClr>
                <a:buSzPts val="1300"/>
                <a:buFont typeface="Arial"/>
                <a:buNone/>
              </a:pPr>
              <a:r>
                <a:rPr b="1" lang="en-US" sz="1300">
                  <a:solidFill>
                    <a:schemeClr val="lt1"/>
                  </a:solidFill>
                </a:rPr>
                <a:t>Ejemplo: "Alojamientos ecológicos en Transilvania"</a:t>
              </a:r>
              <a:endParaRPr b="1" sz="1300">
                <a:solidFill>
                  <a:schemeClr val="lt1"/>
                </a:solidFill>
              </a:endParaRPr>
            </a:p>
          </p:txBody>
        </p:sp>
        <p:sp>
          <p:nvSpPr>
            <p:cNvPr id="113" name="Google Shape;113;g2d3f02dfa91_0_21"/>
            <p:cNvSpPr/>
            <p:nvPr/>
          </p:nvSpPr>
          <p:spPr>
            <a:xfrm>
              <a:off x="0" y="1245836"/>
              <a:ext cx="9698251" cy="327600"/>
            </a:xfrm>
            <a:prstGeom prst="rect">
              <a:avLst/>
            </a:prstGeom>
            <a:solidFill>
              <a:schemeClr val="lt1">
                <a:alpha val="89803"/>
              </a:schemeClr>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g2d3f02dfa91_0_21"/>
            <p:cNvSpPr/>
            <p:nvPr/>
          </p:nvSpPr>
          <p:spPr>
            <a:xfrm>
              <a:off x="396202" y="860338"/>
              <a:ext cx="6788775" cy="561786"/>
            </a:xfrm>
            <a:prstGeom prst="roundRect">
              <a:avLst>
                <a:gd fmla="val 16667"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g2d3f02dfa91_0_21"/>
            <p:cNvSpPr txBox="1"/>
            <p:nvPr/>
          </p:nvSpPr>
          <p:spPr>
            <a:xfrm>
              <a:off x="423626" y="887762"/>
              <a:ext cx="6733927" cy="506938"/>
            </a:xfrm>
            <a:prstGeom prst="rect">
              <a:avLst/>
            </a:prstGeom>
            <a:noFill/>
            <a:ln>
              <a:noFill/>
            </a:ln>
          </p:spPr>
          <p:txBody>
            <a:bodyPr anchorCtr="0" anchor="ctr" bIns="0" lIns="256600" spcFirstLastPara="1" rIns="256600" wrap="square" tIns="0">
              <a:noAutofit/>
            </a:bodyPr>
            <a:lstStyle/>
            <a:p>
              <a:pPr indent="0" lvl="0" marL="0" marR="0" rtl="0" algn="l">
                <a:lnSpc>
                  <a:spcPct val="90000"/>
                </a:lnSpc>
                <a:spcBef>
                  <a:spcPts val="0"/>
                </a:spcBef>
                <a:spcAft>
                  <a:spcPts val="0"/>
                </a:spcAft>
                <a:buClr>
                  <a:srgbClr val="000000"/>
                </a:buClr>
                <a:buSzPts val="1300"/>
                <a:buFont typeface="Arial"/>
                <a:buNone/>
              </a:pPr>
              <a:r>
                <a:rPr b="1" lang="en-US" sz="1300">
                  <a:solidFill>
                    <a:schemeClr val="lt1"/>
                  </a:solidFill>
                </a:rPr>
                <a:t>Marketing en Redes Sociales – </a:t>
              </a:r>
              <a:r>
                <a:rPr lang="en-US" sz="1300">
                  <a:solidFill>
                    <a:schemeClr val="lt1"/>
                  </a:solidFill>
                </a:rPr>
                <a:t>Construye comunidad a través de fotos, testimonios y anuncios</a:t>
              </a:r>
              <a:endParaRPr sz="1300">
                <a:solidFill>
                  <a:schemeClr val="lt1"/>
                </a:solidFill>
              </a:endParaRPr>
            </a:p>
            <a:p>
              <a:pPr indent="0" lvl="0" marL="0" marR="0" rtl="0" algn="l">
                <a:lnSpc>
                  <a:spcPct val="90000"/>
                </a:lnSpc>
                <a:spcBef>
                  <a:spcPts val="0"/>
                </a:spcBef>
                <a:spcAft>
                  <a:spcPts val="0"/>
                </a:spcAft>
                <a:buClr>
                  <a:srgbClr val="000000"/>
                </a:buClr>
                <a:buSzPts val="1300"/>
                <a:buFont typeface="Arial"/>
                <a:buNone/>
              </a:pPr>
              <a:r>
                <a:rPr lang="en-US" sz="1300">
                  <a:solidFill>
                    <a:schemeClr val="lt1"/>
                  </a:solidFill>
                </a:rPr>
                <a:t>Consejo: Usa Instagram para mostrar la naturaleza y la autenticidad</a:t>
              </a:r>
              <a:endParaRPr sz="1300">
                <a:solidFill>
                  <a:schemeClr val="lt1"/>
                </a:solidFill>
              </a:endParaRPr>
            </a:p>
          </p:txBody>
        </p:sp>
        <p:sp>
          <p:nvSpPr>
            <p:cNvPr id="116" name="Google Shape;116;g2d3f02dfa91_0_21"/>
            <p:cNvSpPr/>
            <p:nvPr/>
          </p:nvSpPr>
          <p:spPr>
            <a:xfrm>
              <a:off x="0" y="2188453"/>
              <a:ext cx="9698251" cy="327600"/>
            </a:xfrm>
            <a:prstGeom prst="rect">
              <a:avLst/>
            </a:prstGeom>
            <a:solidFill>
              <a:schemeClr val="lt1">
                <a:alpha val="89803"/>
              </a:schemeClr>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g2d3f02dfa91_0_21"/>
            <p:cNvSpPr/>
            <p:nvPr/>
          </p:nvSpPr>
          <p:spPr>
            <a:xfrm>
              <a:off x="334788" y="1737228"/>
              <a:ext cx="6788775" cy="608984"/>
            </a:xfrm>
            <a:prstGeom prst="roundRect">
              <a:avLst>
                <a:gd fmla="val 16667"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g2d3f02dfa91_0_21"/>
            <p:cNvSpPr txBox="1"/>
            <p:nvPr/>
          </p:nvSpPr>
          <p:spPr>
            <a:xfrm>
              <a:off x="364516" y="1766956"/>
              <a:ext cx="6729319" cy="549528"/>
            </a:xfrm>
            <a:prstGeom prst="rect">
              <a:avLst/>
            </a:prstGeom>
            <a:noFill/>
            <a:ln>
              <a:noFill/>
            </a:ln>
          </p:spPr>
          <p:txBody>
            <a:bodyPr anchorCtr="0" anchor="ctr" bIns="0" lIns="256600" spcFirstLastPara="1" rIns="256600" wrap="square" tIns="0">
              <a:noAutofit/>
            </a:bodyPr>
            <a:lstStyle/>
            <a:p>
              <a:pPr indent="0" lvl="0" marL="0" marR="0" rtl="0" algn="l">
                <a:lnSpc>
                  <a:spcPct val="90000"/>
                </a:lnSpc>
                <a:spcBef>
                  <a:spcPts val="0"/>
                </a:spcBef>
                <a:spcAft>
                  <a:spcPts val="0"/>
                </a:spcAft>
                <a:buClr>
                  <a:srgbClr val="000000"/>
                </a:buClr>
                <a:buSzPts val="1300"/>
                <a:buFont typeface="Arial"/>
                <a:buNone/>
              </a:pPr>
              <a:r>
                <a:rPr b="1" lang="en-US" sz="1300">
                  <a:solidFill>
                    <a:schemeClr val="lt1"/>
                  </a:solidFill>
                </a:rPr>
                <a:t>Marketing de Contenidos – </a:t>
              </a:r>
              <a:r>
                <a:rPr lang="en-US" sz="1300">
                  <a:solidFill>
                    <a:schemeClr val="lt1"/>
                  </a:solidFill>
                </a:rPr>
                <a:t>Publicaciones en blogs, guías y videos</a:t>
              </a:r>
              <a:endParaRPr sz="1300">
                <a:solidFill>
                  <a:schemeClr val="lt1"/>
                </a:solidFill>
              </a:endParaRPr>
            </a:p>
            <a:p>
              <a:pPr indent="0" lvl="0" marL="0" marR="0" rtl="0" algn="l">
                <a:lnSpc>
                  <a:spcPct val="90000"/>
                </a:lnSpc>
                <a:spcBef>
                  <a:spcPts val="0"/>
                </a:spcBef>
                <a:spcAft>
                  <a:spcPts val="0"/>
                </a:spcAft>
                <a:buClr>
                  <a:srgbClr val="000000"/>
                </a:buClr>
                <a:buSzPts val="1300"/>
                <a:buFont typeface="Arial"/>
                <a:buNone/>
              </a:pPr>
              <a:r>
                <a:rPr lang="en-US" sz="1300">
                  <a:solidFill>
                    <a:schemeClr val="lt1"/>
                  </a:solidFill>
                </a:rPr>
                <a:t>Ejemplo: "Los 10 mejores eventos culturales en tu región rural"</a:t>
              </a:r>
              <a:endParaRPr sz="1300">
                <a:solidFill>
                  <a:schemeClr val="lt1"/>
                </a:solidFill>
              </a:endParaRPr>
            </a:p>
          </p:txBody>
        </p:sp>
        <p:sp>
          <p:nvSpPr>
            <p:cNvPr id="119" name="Google Shape;119;g2d3f02dfa91_0_21"/>
            <p:cNvSpPr/>
            <p:nvPr/>
          </p:nvSpPr>
          <p:spPr>
            <a:xfrm>
              <a:off x="0" y="3077288"/>
              <a:ext cx="9698251" cy="327600"/>
            </a:xfrm>
            <a:prstGeom prst="rect">
              <a:avLst/>
            </a:prstGeom>
            <a:solidFill>
              <a:schemeClr val="lt1">
                <a:alpha val="89803"/>
              </a:schemeClr>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g2d3f02dfa91_0_21"/>
            <p:cNvSpPr/>
            <p:nvPr/>
          </p:nvSpPr>
          <p:spPr>
            <a:xfrm>
              <a:off x="273369" y="2695433"/>
              <a:ext cx="6788775" cy="607852"/>
            </a:xfrm>
            <a:prstGeom prst="roundRect">
              <a:avLst>
                <a:gd fmla="val 16667"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g2d3f02dfa91_0_21"/>
            <p:cNvSpPr txBox="1"/>
            <p:nvPr/>
          </p:nvSpPr>
          <p:spPr>
            <a:xfrm>
              <a:off x="303042" y="2725106"/>
              <a:ext cx="6729429" cy="548506"/>
            </a:xfrm>
            <a:prstGeom prst="rect">
              <a:avLst/>
            </a:prstGeom>
            <a:noFill/>
            <a:ln>
              <a:noFill/>
            </a:ln>
          </p:spPr>
          <p:txBody>
            <a:bodyPr anchorCtr="0" anchor="ctr" bIns="0" lIns="256600" spcFirstLastPara="1" rIns="256600" wrap="square" tIns="0">
              <a:noAutofit/>
            </a:bodyPr>
            <a:lstStyle/>
            <a:p>
              <a:pPr indent="0" lvl="0" marL="0" marR="0" rtl="0" algn="l">
                <a:lnSpc>
                  <a:spcPct val="90000"/>
                </a:lnSpc>
                <a:spcBef>
                  <a:spcPts val="0"/>
                </a:spcBef>
                <a:spcAft>
                  <a:spcPts val="0"/>
                </a:spcAft>
                <a:buClr>
                  <a:srgbClr val="000000"/>
                </a:buClr>
                <a:buSzPts val="1300"/>
                <a:buFont typeface="Arial"/>
                <a:buNone/>
              </a:pPr>
              <a:r>
                <a:rPr b="1" lang="en-US" sz="1300">
                  <a:solidFill>
                    <a:schemeClr val="lt1"/>
                  </a:solidFill>
                </a:rPr>
                <a:t>Marketing por Correo Electrónico – </a:t>
              </a:r>
              <a:r>
                <a:rPr lang="en-US" sz="1300">
                  <a:solidFill>
                    <a:schemeClr val="lt1"/>
                  </a:solidFill>
                </a:rPr>
                <a:t>Envía boletines y ofertas segmentadas</a:t>
              </a:r>
              <a:endParaRPr sz="1300">
                <a:solidFill>
                  <a:schemeClr val="lt1"/>
                </a:solidFill>
              </a:endParaRPr>
            </a:p>
            <a:p>
              <a:pPr indent="0" lvl="0" marL="0" marR="0" rtl="0" algn="l">
                <a:lnSpc>
                  <a:spcPct val="90000"/>
                </a:lnSpc>
                <a:spcBef>
                  <a:spcPts val="0"/>
                </a:spcBef>
                <a:spcAft>
                  <a:spcPts val="0"/>
                </a:spcAft>
                <a:buClr>
                  <a:srgbClr val="000000"/>
                </a:buClr>
                <a:buSzPts val="1300"/>
                <a:buFont typeface="Arial"/>
                <a:buNone/>
              </a:pPr>
              <a:r>
                <a:rPr lang="en-US" sz="1300">
                  <a:solidFill>
                    <a:schemeClr val="lt1"/>
                  </a:solidFill>
                </a:rPr>
                <a:t>Consejo: Segmenta tu lista para adaptarla a diferentes perfiles de viajeros</a:t>
              </a:r>
              <a:endParaRPr sz="1300">
                <a:solidFill>
                  <a:schemeClr val="lt1"/>
                </a:solidFill>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p4"/>
          <p:cNvSpPr txBox="1"/>
          <p:nvPr>
            <p:ph type="title"/>
          </p:nvPr>
        </p:nvSpPr>
        <p:spPr>
          <a:xfrm>
            <a:off x="97968" y="81640"/>
            <a:ext cx="11944355" cy="715883"/>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Herramientas y habilidades necesarias</a:t>
            </a:r>
            <a:endParaRPr b="0" i="0" sz="3800" u="none" cap="none" strike="noStrike">
              <a:solidFill>
                <a:srgbClr val="F2F2F2"/>
              </a:solidFill>
              <a:latin typeface="Calibri"/>
              <a:ea typeface="Calibri"/>
              <a:cs typeface="Calibri"/>
              <a:sym typeface="Calibri"/>
            </a:endParaRPr>
          </a:p>
        </p:txBody>
      </p:sp>
      <p:graphicFrame>
        <p:nvGraphicFramePr>
          <p:cNvPr id="127" name="Google Shape;127;p4"/>
          <p:cNvGraphicFramePr/>
          <p:nvPr/>
        </p:nvGraphicFramePr>
        <p:xfrm>
          <a:off x="1893247" y="1328730"/>
          <a:ext cx="3000000" cy="3000000"/>
        </p:xfrm>
        <a:graphic>
          <a:graphicData uri="http://schemas.openxmlformats.org/drawingml/2006/table">
            <a:tbl>
              <a:tblPr bandRow="1" firstRow="1">
                <a:noFill/>
                <a:tableStyleId>{50D8643E-38D0-4092-88A5-B1B3AFA59B9D}</a:tableStyleId>
              </a:tblPr>
              <a:tblGrid>
                <a:gridCol w="3952925"/>
                <a:gridCol w="3952925"/>
              </a:tblGrid>
              <a:tr h="359425">
                <a:tc>
                  <a:txBody>
                    <a:bodyPr/>
                    <a:lstStyle/>
                    <a:p>
                      <a:pPr indent="0" lvl="0" marL="0" marR="0" rtl="0" algn="ctr">
                        <a:lnSpc>
                          <a:spcPct val="100000"/>
                        </a:lnSpc>
                        <a:spcBef>
                          <a:spcPts val="0"/>
                        </a:spcBef>
                        <a:spcAft>
                          <a:spcPts val="0"/>
                        </a:spcAft>
                        <a:buNone/>
                      </a:pPr>
                      <a:r>
                        <a:rPr b="1" lang="en-US" sz="1400" u="none" cap="none" strike="noStrike"/>
                        <a:t>Tool / Platform</a:t>
                      </a:r>
                      <a:endParaRPr sz="1400" u="none" cap="none" strike="noStrike"/>
                    </a:p>
                  </a:txBody>
                  <a:tcPr marT="45725" marB="45725" marR="91450" marL="91450" anchor="ctr"/>
                </a:tc>
                <a:tc>
                  <a:txBody>
                    <a:bodyPr/>
                    <a:lstStyle/>
                    <a:p>
                      <a:pPr indent="0" lvl="0" marL="0" marR="0" rtl="0" algn="ctr">
                        <a:lnSpc>
                          <a:spcPct val="100000"/>
                        </a:lnSpc>
                        <a:spcBef>
                          <a:spcPts val="0"/>
                        </a:spcBef>
                        <a:spcAft>
                          <a:spcPts val="0"/>
                        </a:spcAft>
                        <a:buNone/>
                      </a:pPr>
                      <a:r>
                        <a:rPr lang="en-US" sz="1400" u="none" cap="none" strike="noStrike"/>
                        <a:t>Skill</a:t>
                      </a:r>
                      <a:endParaRPr/>
                    </a:p>
                  </a:txBody>
                  <a:tcPr marT="45725" marB="45725" marR="91450" marL="91450"/>
                </a:tc>
              </a:tr>
              <a:tr h="808950">
                <a:tc>
                  <a:txBody>
                    <a:bodyPr/>
                    <a:lstStyle/>
                    <a:p>
                      <a:pPr indent="0" lvl="0" marL="0" marR="0" rtl="0" algn="ctr">
                        <a:lnSpc>
                          <a:spcPct val="100000"/>
                        </a:lnSpc>
                        <a:spcBef>
                          <a:spcPts val="0"/>
                        </a:spcBef>
                        <a:spcAft>
                          <a:spcPts val="0"/>
                        </a:spcAft>
                        <a:buNone/>
                      </a:pPr>
                      <a:r>
                        <a:rPr lang="en-US" sz="1400" u="none" cap="none" strike="noStrike"/>
                        <a:t>Google Analytics</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a:t>Seguimiento de campañas y ROI (Retorno de Inversión)</a:t>
                      </a:r>
                      <a:endParaRPr/>
                    </a:p>
                  </a:txBody>
                  <a:tcPr marT="45725" marB="45725" marR="91450" marL="91450" anchor="ctr"/>
                </a:tc>
              </a:tr>
              <a:tr h="808950">
                <a:tc>
                  <a:txBody>
                    <a:bodyPr/>
                    <a:lstStyle/>
                    <a:p>
                      <a:pPr indent="0" lvl="0" marL="0" marR="0" rtl="0" algn="ctr">
                        <a:lnSpc>
                          <a:spcPct val="100000"/>
                        </a:lnSpc>
                        <a:spcBef>
                          <a:spcPts val="0"/>
                        </a:spcBef>
                        <a:spcAft>
                          <a:spcPts val="0"/>
                        </a:spcAft>
                        <a:buClr>
                          <a:srgbClr val="000000"/>
                        </a:buClr>
                        <a:buSzPts val="1400"/>
                        <a:buFont typeface="Arial"/>
                        <a:buNone/>
                      </a:pPr>
                      <a:r>
                        <a:rPr lang="en-US" sz="1400" u="none" cap="none" strike="noStrike"/>
                        <a:t>Mailchimp</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a:t>Segmentación de correos electrónicos</a:t>
                      </a:r>
                      <a:endParaRPr/>
                    </a:p>
                  </a:txBody>
                  <a:tcPr marT="45725" marB="45725" marR="91450" marL="91450" anchor="ctr"/>
                </a:tc>
              </a:tr>
              <a:tr h="808950">
                <a:tc>
                  <a:txBody>
                    <a:bodyPr/>
                    <a:lstStyle/>
                    <a:p>
                      <a:pPr indent="0" lvl="0" marL="0" marR="0" rtl="0" algn="ctr">
                        <a:lnSpc>
                          <a:spcPct val="100000"/>
                        </a:lnSpc>
                        <a:spcBef>
                          <a:spcPts val="0"/>
                        </a:spcBef>
                        <a:spcAft>
                          <a:spcPts val="0"/>
                        </a:spcAft>
                        <a:buClr>
                          <a:srgbClr val="000000"/>
                        </a:buClr>
                        <a:buSzPts val="1400"/>
                        <a:buFont typeface="Arial"/>
                        <a:buNone/>
                      </a:pPr>
                      <a:r>
                        <a:rPr lang="en-US" sz="1400" u="none" cap="none" strike="noStrike"/>
                        <a:t>Canva</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a:t>Diseño de contenido</a:t>
                      </a:r>
                      <a:endParaRPr/>
                    </a:p>
                  </a:txBody>
                  <a:tcPr marT="45725" marB="45725" marR="91450" marL="91450" anchor="ctr"/>
                </a:tc>
              </a:tr>
              <a:tr h="808950">
                <a:tc>
                  <a:txBody>
                    <a:bodyPr/>
                    <a:lstStyle/>
                    <a:p>
                      <a:pPr indent="0" lvl="0" marL="0" marR="0" rtl="0" algn="ctr">
                        <a:lnSpc>
                          <a:spcPct val="100000"/>
                        </a:lnSpc>
                        <a:spcBef>
                          <a:spcPts val="0"/>
                        </a:spcBef>
                        <a:spcAft>
                          <a:spcPts val="0"/>
                        </a:spcAft>
                        <a:buNone/>
                      </a:pPr>
                      <a:r>
                        <a:rPr lang="en-US" sz="1400" u="none" cap="none" strike="noStrike"/>
                        <a:t>Meta Ads Manager</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a:t>Segmentación de audiencia</a:t>
                      </a:r>
                      <a:endParaRPr/>
                    </a:p>
                  </a:txBody>
                  <a:tcPr marT="45725" marB="45725" marR="91450" marL="91450" anchor="ctr"/>
                </a:tc>
              </a:tr>
              <a:tr h="808950">
                <a:tc>
                  <a:txBody>
                    <a:bodyPr/>
                    <a:lstStyle/>
                    <a:p>
                      <a:pPr indent="0" lvl="0" marL="0" marR="0" rtl="0" algn="ctr">
                        <a:lnSpc>
                          <a:spcPct val="100000"/>
                        </a:lnSpc>
                        <a:spcBef>
                          <a:spcPts val="0"/>
                        </a:spcBef>
                        <a:spcAft>
                          <a:spcPts val="0"/>
                        </a:spcAft>
                        <a:buNone/>
                      </a:pPr>
                      <a:r>
                        <a:rPr lang="en-US" sz="1400" u="none" cap="none" strike="noStrike"/>
                        <a:t>WordPress / Wix</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a:t>Creación de contenido </a:t>
                      </a:r>
                      <a:r>
                        <a:rPr lang="en-US" sz="1400" u="none" cap="none" strike="noStrike"/>
                        <a:t>SEO-optimiz</a:t>
                      </a:r>
                      <a:r>
                        <a:rPr lang="en-US"/>
                        <a:t>ado</a:t>
                      </a:r>
                      <a:endParaRPr/>
                    </a:p>
                  </a:txBody>
                  <a:tcPr marT="45725" marB="45725" marR="91450" marL="91450" anchor="ctr"/>
                </a:tc>
              </a:tr>
              <a:tr h="808950">
                <a:tc>
                  <a:txBody>
                    <a:bodyPr/>
                    <a:lstStyle/>
                    <a:p>
                      <a:pPr indent="0" lvl="0" marL="0" marR="0" rtl="0" algn="ctr">
                        <a:lnSpc>
                          <a:spcPct val="100000"/>
                        </a:lnSpc>
                        <a:spcBef>
                          <a:spcPts val="0"/>
                        </a:spcBef>
                        <a:spcAft>
                          <a:spcPts val="0"/>
                        </a:spcAft>
                        <a:buNone/>
                      </a:pPr>
                      <a:r>
                        <a:rPr lang="en-US" sz="1400" u="none" cap="none" strike="noStrike"/>
                        <a:t>Instagram/TikTok</a:t>
                      </a:r>
                      <a:endParaRPr/>
                    </a:p>
                  </a:txBody>
                  <a:tcPr marT="45725" marB="45725" marR="91450" marL="91450" anchor="ctr"/>
                </a:tc>
                <a:tc>
                  <a:txBody>
                    <a:bodyPr/>
                    <a:lstStyle/>
                    <a:p>
                      <a:pPr indent="0" lvl="0" marL="0" marR="0" rtl="0" algn="ctr">
                        <a:lnSpc>
                          <a:spcPct val="100000"/>
                        </a:lnSpc>
                        <a:spcBef>
                          <a:spcPts val="0"/>
                        </a:spcBef>
                        <a:spcAft>
                          <a:spcPts val="0"/>
                        </a:spcAft>
                        <a:buNone/>
                      </a:pPr>
                      <a:r>
                        <a:rPr lang="en-US"/>
                        <a:t>Narración visual</a:t>
                      </a:r>
                      <a:endParaRPr/>
                    </a:p>
                  </a:txBody>
                  <a:tcPr marT="45725" marB="45725" marR="91450" marL="91450" anchor="ct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6"/>
          <p:cNvSpPr txBox="1"/>
          <p:nvPr>
            <p:ph type="title"/>
          </p:nvPr>
        </p:nvSpPr>
        <p:spPr>
          <a:xfrm>
            <a:off x="97968" y="81640"/>
            <a:ext cx="11944355" cy="715883"/>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Estrategias inteligentes para la participación en áreas rurales</a:t>
            </a:r>
            <a:endParaRPr/>
          </a:p>
        </p:txBody>
      </p:sp>
      <p:grpSp>
        <p:nvGrpSpPr>
          <p:cNvPr id="133" name="Google Shape;133;p6"/>
          <p:cNvGrpSpPr/>
          <p:nvPr/>
        </p:nvGrpSpPr>
        <p:grpSpPr>
          <a:xfrm>
            <a:off x="3196488" y="799721"/>
            <a:ext cx="6094646" cy="6195352"/>
            <a:chOff x="1367765" y="2198"/>
            <a:chExt cx="6094646" cy="6195352"/>
          </a:xfrm>
        </p:grpSpPr>
        <p:sp>
          <p:nvSpPr>
            <p:cNvPr id="134" name="Google Shape;134;p6"/>
            <p:cNvSpPr/>
            <p:nvPr/>
          </p:nvSpPr>
          <p:spPr>
            <a:xfrm>
              <a:off x="3580791" y="2198"/>
              <a:ext cx="1668593" cy="1084585"/>
            </a:xfrm>
            <a:prstGeom prst="roundRect">
              <a:avLst>
                <a:gd fmla="val 16667"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p6"/>
            <p:cNvSpPr txBox="1"/>
            <p:nvPr/>
          </p:nvSpPr>
          <p:spPr>
            <a:xfrm>
              <a:off x="3633736" y="55143"/>
              <a:ext cx="1562703" cy="978695"/>
            </a:xfrm>
            <a:prstGeom prst="rect">
              <a:avLst/>
            </a:prstGeom>
            <a:noFill/>
            <a:ln>
              <a:noFill/>
            </a:ln>
          </p:spPr>
          <p:txBody>
            <a:bodyPr anchorCtr="0" anchor="ctr" bIns="49525" lIns="49525" spcFirstLastPara="1" rIns="49525" wrap="square" tIns="49525">
              <a:noAutofit/>
            </a:bodyPr>
            <a:lstStyle/>
            <a:p>
              <a:pPr indent="0" lvl="0" marL="0" marR="0" rtl="0" algn="ctr">
                <a:lnSpc>
                  <a:spcPct val="90000"/>
                </a:lnSpc>
                <a:spcBef>
                  <a:spcPts val="0"/>
                </a:spcBef>
                <a:spcAft>
                  <a:spcPts val="0"/>
                </a:spcAft>
                <a:buClr>
                  <a:srgbClr val="000000"/>
                </a:buClr>
                <a:buSzPts val="1300"/>
                <a:buFont typeface="Arial"/>
                <a:buNone/>
              </a:pPr>
              <a:r>
                <a:rPr lang="en-US" sz="1300">
                  <a:solidFill>
                    <a:schemeClr val="lt1"/>
                  </a:solidFill>
                </a:rPr>
                <a:t>Conoce a tu audiencia: edad, hábitos, uso de dispositivos</a:t>
              </a:r>
              <a:endParaRPr/>
            </a:p>
          </p:txBody>
        </p:sp>
        <p:sp>
          <p:nvSpPr>
            <p:cNvPr id="136" name="Google Shape;136;p6"/>
            <p:cNvSpPr/>
            <p:nvPr/>
          </p:nvSpPr>
          <p:spPr>
            <a:xfrm>
              <a:off x="1859705" y="544491"/>
              <a:ext cx="5110766" cy="5110766"/>
            </a:xfrm>
            <a:custGeom>
              <a:rect b="b" l="l" r="r" t="t"/>
              <a:pathLst>
                <a:path extrusionOk="0" h="120000" w="120000">
                  <a:moveTo>
                    <a:pt x="79840" y="3375"/>
                  </a:moveTo>
                  <a:lnTo>
                    <a:pt x="79840" y="3375"/>
                  </a:lnTo>
                  <a:cubicBezTo>
                    <a:pt x="88116" y="6275"/>
                    <a:pt x="95656" y="10953"/>
                    <a:pt x="101929" y="17081"/>
                  </a:cubicBezTo>
                </a:path>
              </a:pathLst>
            </a:custGeom>
            <a:noFill/>
            <a:ln cap="flat" cmpd="sng" w="9525">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 name="Google Shape;137;p6"/>
            <p:cNvSpPr/>
            <p:nvPr/>
          </p:nvSpPr>
          <p:spPr>
            <a:xfrm>
              <a:off x="5793818" y="1279890"/>
              <a:ext cx="1668593" cy="1084585"/>
            </a:xfrm>
            <a:prstGeom prst="roundRect">
              <a:avLst>
                <a:gd fmla="val 16667"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6"/>
            <p:cNvSpPr txBox="1"/>
            <p:nvPr/>
          </p:nvSpPr>
          <p:spPr>
            <a:xfrm>
              <a:off x="5846763" y="1332835"/>
              <a:ext cx="1562703" cy="978695"/>
            </a:xfrm>
            <a:prstGeom prst="rect">
              <a:avLst/>
            </a:prstGeom>
            <a:noFill/>
            <a:ln>
              <a:noFill/>
            </a:ln>
          </p:spPr>
          <p:txBody>
            <a:bodyPr anchorCtr="0" anchor="ctr" bIns="49525" lIns="49525" spcFirstLastPara="1" rIns="49525" wrap="square" tIns="49525">
              <a:noAutofit/>
            </a:bodyPr>
            <a:lstStyle/>
            <a:p>
              <a:pPr indent="0" lvl="0" marL="0" marR="0" rtl="0" algn="ctr">
                <a:lnSpc>
                  <a:spcPct val="90000"/>
                </a:lnSpc>
                <a:spcBef>
                  <a:spcPts val="0"/>
                </a:spcBef>
                <a:spcAft>
                  <a:spcPts val="0"/>
                </a:spcAft>
                <a:buClr>
                  <a:srgbClr val="000000"/>
                </a:buClr>
                <a:buSzPts val="1300"/>
                <a:buFont typeface="Arial"/>
                <a:buNone/>
              </a:pPr>
              <a:r>
                <a:rPr lang="en-US" sz="1300">
                  <a:solidFill>
                    <a:schemeClr val="lt1"/>
                  </a:solidFill>
                </a:rPr>
                <a:t>Usa contenido localizado: en idiomas locales</a:t>
              </a:r>
              <a:endParaRPr/>
            </a:p>
          </p:txBody>
        </p:sp>
        <p:sp>
          <p:nvSpPr>
            <p:cNvPr id="139" name="Google Shape;139;p6"/>
            <p:cNvSpPr/>
            <p:nvPr/>
          </p:nvSpPr>
          <p:spPr>
            <a:xfrm>
              <a:off x="1859705" y="544491"/>
              <a:ext cx="5110800" cy="5110800"/>
            </a:xfrm>
            <a:custGeom>
              <a:rect b="b" l="l" r="r" t="t"/>
              <a:pathLst>
                <a:path extrusionOk="0" h="120000" w="120000">
                  <a:moveTo>
                    <a:pt x="117560" y="43064"/>
                  </a:moveTo>
                  <a:lnTo>
                    <a:pt x="117560" y="43064"/>
                  </a:lnTo>
                  <a:cubicBezTo>
                    <a:pt x="120813" y="54120"/>
                    <a:pt x="120813" y="65880"/>
                    <a:pt x="117560" y="76936"/>
                  </a:cubicBezTo>
                </a:path>
              </a:pathLst>
            </a:custGeom>
            <a:noFill/>
            <a:ln cap="flat" cmpd="sng" w="9525">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p6"/>
            <p:cNvSpPr/>
            <p:nvPr/>
          </p:nvSpPr>
          <p:spPr>
            <a:xfrm>
              <a:off x="5793818" y="3835273"/>
              <a:ext cx="1668593" cy="1084585"/>
            </a:xfrm>
            <a:prstGeom prst="roundRect">
              <a:avLst>
                <a:gd fmla="val 16667"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6"/>
            <p:cNvSpPr txBox="1"/>
            <p:nvPr/>
          </p:nvSpPr>
          <p:spPr>
            <a:xfrm>
              <a:off x="5846763" y="3888218"/>
              <a:ext cx="1562703" cy="978695"/>
            </a:xfrm>
            <a:prstGeom prst="rect">
              <a:avLst/>
            </a:prstGeom>
            <a:noFill/>
            <a:ln>
              <a:noFill/>
            </a:ln>
          </p:spPr>
          <p:txBody>
            <a:bodyPr anchorCtr="0" anchor="ctr" bIns="49525" lIns="49525" spcFirstLastPara="1" rIns="49525" wrap="square" tIns="49525">
              <a:noAutofit/>
            </a:bodyPr>
            <a:lstStyle/>
            <a:p>
              <a:pPr indent="0" lvl="0" marL="0" marR="0" rtl="0" algn="ctr">
                <a:lnSpc>
                  <a:spcPct val="90000"/>
                </a:lnSpc>
                <a:spcBef>
                  <a:spcPts val="0"/>
                </a:spcBef>
                <a:spcAft>
                  <a:spcPts val="0"/>
                </a:spcAft>
                <a:buClr>
                  <a:srgbClr val="000000"/>
                </a:buClr>
                <a:buSzPts val="1300"/>
                <a:buFont typeface="Arial"/>
                <a:buNone/>
              </a:pPr>
              <a:r>
                <a:rPr lang="en-US" sz="1300">
                  <a:solidFill>
                    <a:schemeClr val="lt1"/>
                  </a:solidFill>
                </a:rPr>
                <a:t>Aprovehca  las redes sociales en especial</a:t>
              </a:r>
              <a:r>
                <a:rPr b="0" i="0" lang="en-US" sz="1300" u="none" cap="none" strike="noStrike">
                  <a:solidFill>
                    <a:schemeClr val="lt1"/>
                  </a:solidFill>
                  <a:latin typeface="Arial"/>
                  <a:ea typeface="Arial"/>
                  <a:cs typeface="Arial"/>
                  <a:sym typeface="Arial"/>
                </a:rPr>
                <a:t> Facebook, WhatsApp</a:t>
              </a:r>
              <a:endParaRPr/>
            </a:p>
          </p:txBody>
        </p:sp>
        <p:sp>
          <p:nvSpPr>
            <p:cNvPr id="142" name="Google Shape;142;p6"/>
            <p:cNvSpPr/>
            <p:nvPr/>
          </p:nvSpPr>
          <p:spPr>
            <a:xfrm>
              <a:off x="1859705" y="544491"/>
              <a:ext cx="5110766" cy="5110766"/>
            </a:xfrm>
            <a:custGeom>
              <a:rect b="b" l="l" r="r" t="t"/>
              <a:pathLst>
                <a:path extrusionOk="0" h="120000" w="120000">
                  <a:moveTo>
                    <a:pt x="101928" y="102919"/>
                  </a:moveTo>
                  <a:lnTo>
                    <a:pt x="101928" y="102919"/>
                  </a:lnTo>
                  <a:cubicBezTo>
                    <a:pt x="95655" y="109047"/>
                    <a:pt x="88115" y="113726"/>
                    <a:pt x="79839" y="116625"/>
                  </a:cubicBezTo>
                </a:path>
              </a:pathLst>
            </a:custGeom>
            <a:noFill/>
            <a:ln cap="flat" cmpd="sng" w="9525">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p6"/>
            <p:cNvSpPr/>
            <p:nvPr/>
          </p:nvSpPr>
          <p:spPr>
            <a:xfrm>
              <a:off x="3580791" y="5112965"/>
              <a:ext cx="1668593" cy="1084585"/>
            </a:xfrm>
            <a:prstGeom prst="roundRect">
              <a:avLst>
                <a:gd fmla="val 16667"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6"/>
            <p:cNvSpPr txBox="1"/>
            <p:nvPr/>
          </p:nvSpPr>
          <p:spPr>
            <a:xfrm>
              <a:off x="3633736" y="5165910"/>
              <a:ext cx="1562703" cy="978695"/>
            </a:xfrm>
            <a:prstGeom prst="rect">
              <a:avLst/>
            </a:prstGeom>
            <a:noFill/>
            <a:ln>
              <a:noFill/>
            </a:ln>
          </p:spPr>
          <p:txBody>
            <a:bodyPr anchorCtr="0" anchor="ctr" bIns="49525" lIns="49525" spcFirstLastPara="1" rIns="49525" wrap="square" tIns="49525">
              <a:noAutofit/>
            </a:bodyPr>
            <a:lstStyle/>
            <a:p>
              <a:pPr indent="0" lvl="0" marL="0" marR="0" rtl="0" algn="ctr">
                <a:lnSpc>
                  <a:spcPct val="90000"/>
                </a:lnSpc>
                <a:spcBef>
                  <a:spcPts val="0"/>
                </a:spcBef>
                <a:spcAft>
                  <a:spcPts val="0"/>
                </a:spcAft>
                <a:buClr>
                  <a:srgbClr val="000000"/>
                </a:buClr>
                <a:buSzPts val="1300"/>
                <a:buFont typeface="Arial"/>
                <a:buNone/>
              </a:pPr>
              <a:r>
                <a:rPr lang="en-US" sz="1300">
                  <a:solidFill>
                    <a:schemeClr val="lt1"/>
                  </a:solidFill>
                </a:rPr>
                <a:t>Trabaja con influencers: micro-influencers en áreas regionales</a:t>
              </a:r>
              <a:endParaRPr/>
            </a:p>
          </p:txBody>
        </p:sp>
        <p:sp>
          <p:nvSpPr>
            <p:cNvPr id="145" name="Google Shape;145;p6"/>
            <p:cNvSpPr/>
            <p:nvPr/>
          </p:nvSpPr>
          <p:spPr>
            <a:xfrm>
              <a:off x="1859705" y="544491"/>
              <a:ext cx="5110766" cy="5110766"/>
            </a:xfrm>
            <a:custGeom>
              <a:rect b="b" l="l" r="r" t="t"/>
              <a:pathLst>
                <a:path extrusionOk="0" h="120000" w="120000">
                  <a:moveTo>
                    <a:pt x="40160" y="116625"/>
                  </a:moveTo>
                  <a:lnTo>
                    <a:pt x="40160" y="116625"/>
                  </a:lnTo>
                  <a:cubicBezTo>
                    <a:pt x="31884" y="113725"/>
                    <a:pt x="24344" y="109047"/>
                    <a:pt x="18071" y="102919"/>
                  </a:cubicBezTo>
                </a:path>
              </a:pathLst>
            </a:custGeom>
            <a:noFill/>
            <a:ln cap="flat" cmpd="sng" w="9525">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6"/>
            <p:cNvSpPr/>
            <p:nvPr/>
          </p:nvSpPr>
          <p:spPr>
            <a:xfrm>
              <a:off x="1367765" y="3835273"/>
              <a:ext cx="1668593" cy="1084585"/>
            </a:xfrm>
            <a:prstGeom prst="roundRect">
              <a:avLst>
                <a:gd fmla="val 16667"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6"/>
            <p:cNvSpPr txBox="1"/>
            <p:nvPr/>
          </p:nvSpPr>
          <p:spPr>
            <a:xfrm>
              <a:off x="1420710" y="3888218"/>
              <a:ext cx="1562703" cy="978695"/>
            </a:xfrm>
            <a:prstGeom prst="rect">
              <a:avLst/>
            </a:prstGeom>
            <a:noFill/>
            <a:ln>
              <a:noFill/>
            </a:ln>
          </p:spPr>
          <p:txBody>
            <a:bodyPr anchorCtr="0" anchor="ctr" bIns="49525" lIns="49525" spcFirstLastPara="1" rIns="49525" wrap="square" tIns="49525">
              <a:noAutofit/>
            </a:bodyPr>
            <a:lstStyle/>
            <a:p>
              <a:pPr indent="0" lvl="0" marL="0" marR="0" rtl="0" algn="ctr">
                <a:lnSpc>
                  <a:spcPct val="90000"/>
                </a:lnSpc>
                <a:spcBef>
                  <a:spcPts val="0"/>
                </a:spcBef>
                <a:spcAft>
                  <a:spcPts val="0"/>
                </a:spcAft>
                <a:buClr>
                  <a:srgbClr val="000000"/>
                </a:buClr>
                <a:buSzPts val="1300"/>
                <a:buFont typeface="Arial"/>
                <a:buNone/>
              </a:pPr>
              <a:r>
                <a:rPr lang="en-US" sz="1300">
                  <a:solidFill>
                    <a:schemeClr val="lt1"/>
                  </a:solidFill>
                </a:rPr>
                <a:t>Envía correos electrónicos personalizados: diseño simple, bajo consumo de datos</a:t>
              </a:r>
              <a:endParaRPr/>
            </a:p>
          </p:txBody>
        </p:sp>
        <p:sp>
          <p:nvSpPr>
            <p:cNvPr id="148" name="Google Shape;148;p6"/>
            <p:cNvSpPr/>
            <p:nvPr/>
          </p:nvSpPr>
          <p:spPr>
            <a:xfrm>
              <a:off x="1859705" y="544491"/>
              <a:ext cx="5110766" cy="5110766"/>
            </a:xfrm>
            <a:custGeom>
              <a:rect b="b" l="l" r="r" t="t"/>
              <a:pathLst>
                <a:path extrusionOk="0" h="120000" w="120000">
                  <a:moveTo>
                    <a:pt x="2440" y="76936"/>
                  </a:moveTo>
                  <a:cubicBezTo>
                    <a:pt x="-813" y="65880"/>
                    <a:pt x="-813" y="54120"/>
                    <a:pt x="2440" y="43064"/>
                  </a:cubicBezTo>
                </a:path>
              </a:pathLst>
            </a:custGeom>
            <a:noFill/>
            <a:ln cap="flat" cmpd="sng" w="9525">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6"/>
            <p:cNvSpPr/>
            <p:nvPr/>
          </p:nvSpPr>
          <p:spPr>
            <a:xfrm>
              <a:off x="1367765" y="1279890"/>
              <a:ext cx="1668593" cy="1084585"/>
            </a:xfrm>
            <a:prstGeom prst="roundRect">
              <a:avLst>
                <a:gd fmla="val 16667"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p6"/>
            <p:cNvSpPr txBox="1"/>
            <p:nvPr/>
          </p:nvSpPr>
          <p:spPr>
            <a:xfrm>
              <a:off x="1420710" y="1332835"/>
              <a:ext cx="1562703" cy="978695"/>
            </a:xfrm>
            <a:prstGeom prst="rect">
              <a:avLst/>
            </a:prstGeom>
            <a:noFill/>
            <a:ln>
              <a:noFill/>
            </a:ln>
          </p:spPr>
          <p:txBody>
            <a:bodyPr anchorCtr="0" anchor="ctr" bIns="49525" lIns="49525" spcFirstLastPara="1" rIns="49525" wrap="square" tIns="49525">
              <a:noAutofit/>
            </a:bodyPr>
            <a:lstStyle/>
            <a:p>
              <a:pPr indent="0" lvl="0" marL="0" marR="0" rtl="0" algn="ctr">
                <a:lnSpc>
                  <a:spcPct val="90000"/>
                </a:lnSpc>
                <a:spcBef>
                  <a:spcPts val="0"/>
                </a:spcBef>
                <a:spcAft>
                  <a:spcPts val="0"/>
                </a:spcAft>
                <a:buClr>
                  <a:srgbClr val="000000"/>
                </a:buClr>
                <a:buSzPts val="1300"/>
                <a:buFont typeface="Arial"/>
                <a:buNone/>
              </a:pPr>
              <a:r>
                <a:rPr b="1" lang="en-US" sz="1300">
                  <a:solidFill>
                    <a:schemeClr val="lt1"/>
                  </a:solidFill>
                </a:rPr>
                <a:t>Mide y mejora: sigue lo que está funcionando y </a:t>
              </a:r>
              <a:r>
                <a:rPr b="1" lang="en-US" sz="1300">
                  <a:solidFill>
                    <a:schemeClr val="lt1"/>
                  </a:solidFill>
                </a:rPr>
                <a:t>defínalo</a:t>
              </a:r>
              <a:endParaRPr/>
            </a:p>
          </p:txBody>
        </p:sp>
        <p:sp>
          <p:nvSpPr>
            <p:cNvPr id="151" name="Google Shape;151;p6"/>
            <p:cNvSpPr/>
            <p:nvPr/>
          </p:nvSpPr>
          <p:spPr>
            <a:xfrm>
              <a:off x="1859705" y="544491"/>
              <a:ext cx="5110766" cy="5110766"/>
            </a:xfrm>
            <a:custGeom>
              <a:rect b="b" l="l" r="r" t="t"/>
              <a:pathLst>
                <a:path extrusionOk="0" h="120000" w="120000">
                  <a:moveTo>
                    <a:pt x="18072" y="17081"/>
                  </a:moveTo>
                  <a:lnTo>
                    <a:pt x="18072" y="17081"/>
                  </a:lnTo>
                  <a:cubicBezTo>
                    <a:pt x="24345" y="10953"/>
                    <a:pt x="31885" y="6274"/>
                    <a:pt x="40161" y="3375"/>
                  </a:cubicBezTo>
                </a:path>
              </a:pathLst>
            </a:custGeom>
            <a:noFill/>
            <a:ln cap="flat" cmpd="sng" w="9525">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descr="Cycle with people with solid fill" id="152" name="Google Shape;152;p6"/>
          <p:cNvPicPr preferRelativeResize="0"/>
          <p:nvPr/>
        </p:nvPicPr>
        <p:blipFill rotWithShape="1">
          <a:blip r:embed="rId3">
            <a:alphaModFix/>
          </a:blip>
          <a:srcRect b="0" l="0" r="0" t="0"/>
          <a:stretch/>
        </p:blipFill>
        <p:spPr>
          <a:xfrm>
            <a:off x="5106538" y="1948218"/>
            <a:ext cx="914400" cy="914400"/>
          </a:xfrm>
          <a:prstGeom prst="rect">
            <a:avLst/>
          </a:prstGeom>
          <a:noFill/>
          <a:ln>
            <a:noFill/>
          </a:ln>
        </p:spPr>
      </p:pic>
      <p:pic>
        <p:nvPicPr>
          <p:cNvPr descr="Earth globe: Americas with solid fill" id="153" name="Google Shape;153;p6"/>
          <p:cNvPicPr preferRelativeResize="0"/>
          <p:nvPr/>
        </p:nvPicPr>
        <p:blipFill rotWithShape="1">
          <a:blip r:embed="rId4">
            <a:alphaModFix/>
          </a:blip>
          <a:srcRect b="0" l="0" r="0" t="0"/>
          <a:stretch/>
        </p:blipFill>
        <p:spPr>
          <a:xfrm>
            <a:off x="6723798" y="2651078"/>
            <a:ext cx="914400" cy="914400"/>
          </a:xfrm>
          <a:prstGeom prst="rect">
            <a:avLst/>
          </a:prstGeom>
          <a:noFill/>
          <a:ln>
            <a:noFill/>
          </a:ln>
        </p:spPr>
      </p:pic>
      <p:pic>
        <p:nvPicPr>
          <p:cNvPr descr="Smart Phone with solid fill" id="154" name="Google Shape;154;p6"/>
          <p:cNvPicPr preferRelativeResize="0"/>
          <p:nvPr/>
        </p:nvPicPr>
        <p:blipFill rotWithShape="1">
          <a:blip r:embed="rId5">
            <a:alphaModFix/>
          </a:blip>
          <a:srcRect b="0" l="0" r="0" t="0"/>
          <a:stretch/>
        </p:blipFill>
        <p:spPr>
          <a:xfrm>
            <a:off x="6505433" y="4896134"/>
            <a:ext cx="914400" cy="914400"/>
          </a:xfrm>
          <a:prstGeom prst="rect">
            <a:avLst/>
          </a:prstGeom>
          <a:noFill/>
          <a:ln>
            <a:noFill/>
          </a:ln>
        </p:spPr>
      </p:pic>
      <p:pic>
        <p:nvPicPr>
          <p:cNvPr descr="Upward trend with solid fill" id="155" name="Google Shape;155;p6"/>
          <p:cNvPicPr preferRelativeResize="0"/>
          <p:nvPr/>
        </p:nvPicPr>
        <p:blipFill rotWithShape="1">
          <a:blip r:embed="rId6">
            <a:alphaModFix/>
          </a:blip>
          <a:srcRect b="0" l="0" r="0" t="0"/>
          <a:stretch/>
        </p:blipFill>
        <p:spPr>
          <a:xfrm>
            <a:off x="4738048" y="3589362"/>
            <a:ext cx="914400" cy="9144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g2d3f02dfa91_0_15"/>
          <p:cNvSpPr txBox="1"/>
          <p:nvPr>
            <p:ph type="title"/>
          </p:nvPr>
        </p:nvSpPr>
        <p:spPr>
          <a:xfrm>
            <a:off x="97968" y="81640"/>
            <a:ext cx="11944500" cy="715800"/>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Las 4 A del Marketing Electrónico Rural</a:t>
            </a:r>
            <a:endParaRPr/>
          </a:p>
        </p:txBody>
      </p:sp>
      <p:grpSp>
        <p:nvGrpSpPr>
          <p:cNvPr id="161" name="Google Shape;161;g2d3f02dfa91_0_15"/>
          <p:cNvGrpSpPr/>
          <p:nvPr/>
        </p:nvGrpSpPr>
        <p:grpSpPr>
          <a:xfrm>
            <a:off x="3386666" y="719666"/>
            <a:ext cx="5418667" cy="5418666"/>
            <a:chOff x="1354666" y="0"/>
            <a:chExt cx="5418667" cy="5418666"/>
          </a:xfrm>
        </p:grpSpPr>
        <p:sp>
          <p:nvSpPr>
            <p:cNvPr id="162" name="Google Shape;162;g2d3f02dfa91_0_15"/>
            <p:cNvSpPr/>
            <p:nvPr/>
          </p:nvSpPr>
          <p:spPr>
            <a:xfrm>
              <a:off x="2709333" y="0"/>
              <a:ext cx="2709333" cy="2709333"/>
            </a:xfrm>
            <a:prstGeom prst="triangle">
              <a:avLst>
                <a:gd fmla="val 50000"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 name="Google Shape;163;g2d3f02dfa91_0_15"/>
            <p:cNvSpPr txBox="1"/>
            <p:nvPr/>
          </p:nvSpPr>
          <p:spPr>
            <a:xfrm>
              <a:off x="3386675" y="1128184"/>
              <a:ext cx="1354800" cy="1581000"/>
            </a:xfrm>
            <a:prstGeom prst="rect">
              <a:avLst/>
            </a:prstGeom>
            <a:noFill/>
            <a:ln>
              <a:noFill/>
            </a:ln>
          </p:spPr>
          <p:txBody>
            <a:bodyPr anchorCtr="0" anchor="ctr" bIns="57150" lIns="57150" spcFirstLastPara="1" rIns="57150" wrap="square" tIns="57150">
              <a:noAutofit/>
            </a:bodyPr>
            <a:lstStyle/>
            <a:p>
              <a:pPr indent="0" lvl="0" marL="0" marR="0" rtl="0" algn="ctr">
                <a:lnSpc>
                  <a:spcPct val="90000"/>
                </a:lnSpc>
                <a:spcBef>
                  <a:spcPts val="525"/>
                </a:spcBef>
                <a:spcAft>
                  <a:spcPts val="0"/>
                </a:spcAft>
                <a:buClr>
                  <a:srgbClr val="000000"/>
                </a:buClr>
                <a:buSzPts val="1500"/>
                <a:buFont typeface="Arial"/>
                <a:buNone/>
              </a:pPr>
              <a:r>
                <a:rPr b="1" lang="en-US" sz="1500">
                  <a:solidFill>
                    <a:schemeClr val="lt1"/>
                  </a:solidFill>
                </a:rPr>
                <a:t>Accesibilidad</a:t>
              </a:r>
              <a:endParaRPr b="1" sz="1500">
                <a:solidFill>
                  <a:schemeClr val="lt1"/>
                </a:solidFill>
              </a:endParaRPr>
            </a:p>
            <a:p>
              <a:pPr indent="0" lvl="0" marL="0" marR="0" rtl="0" algn="ctr">
                <a:lnSpc>
                  <a:spcPct val="90000"/>
                </a:lnSpc>
                <a:spcBef>
                  <a:spcPts val="525"/>
                </a:spcBef>
                <a:spcAft>
                  <a:spcPts val="0"/>
                </a:spcAft>
                <a:buClr>
                  <a:srgbClr val="000000"/>
                </a:buClr>
                <a:buSzPts val="1500"/>
                <a:buFont typeface="Arial"/>
                <a:buNone/>
              </a:pPr>
              <a:r>
                <a:rPr lang="en-US" sz="1500">
                  <a:solidFill>
                    <a:schemeClr val="lt1"/>
                  </a:solidFill>
                </a:rPr>
                <a:t>Diseño adaptado a móviles, idioma, acceso </a:t>
              </a:r>
              <a:r>
                <a:rPr b="1" lang="en-US" sz="1500">
                  <a:solidFill>
                    <a:schemeClr val="lt1"/>
                  </a:solidFill>
                </a:rPr>
                <a:t>tecnológico</a:t>
              </a:r>
              <a:endParaRPr b="1" sz="1500">
                <a:solidFill>
                  <a:schemeClr val="lt1"/>
                </a:solidFill>
              </a:endParaRPr>
            </a:p>
          </p:txBody>
        </p:sp>
        <p:sp>
          <p:nvSpPr>
            <p:cNvPr id="164" name="Google Shape;164;g2d3f02dfa91_0_15"/>
            <p:cNvSpPr/>
            <p:nvPr/>
          </p:nvSpPr>
          <p:spPr>
            <a:xfrm>
              <a:off x="1354666" y="2709333"/>
              <a:ext cx="2709333" cy="2709333"/>
            </a:xfrm>
            <a:prstGeom prst="triangle">
              <a:avLst>
                <a:gd fmla="val 50000"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g2d3f02dfa91_0_15"/>
            <p:cNvSpPr txBox="1"/>
            <p:nvPr/>
          </p:nvSpPr>
          <p:spPr>
            <a:xfrm>
              <a:off x="2032000" y="4064009"/>
              <a:ext cx="1505100" cy="1354500"/>
            </a:xfrm>
            <a:prstGeom prst="rect">
              <a:avLst/>
            </a:prstGeom>
            <a:noFill/>
            <a:ln>
              <a:noFill/>
            </a:ln>
          </p:spPr>
          <p:txBody>
            <a:bodyPr anchorCtr="0" anchor="ctr" bIns="57150" lIns="57150" spcFirstLastPara="1" rIns="57150" wrap="square" tIns="57150">
              <a:noAutofit/>
            </a:bodyPr>
            <a:lstStyle/>
            <a:p>
              <a:pPr indent="0" lvl="0" marL="0" marR="0" rtl="0" algn="ctr">
                <a:lnSpc>
                  <a:spcPct val="90000"/>
                </a:lnSpc>
                <a:spcBef>
                  <a:spcPts val="525"/>
                </a:spcBef>
                <a:spcAft>
                  <a:spcPts val="0"/>
                </a:spcAft>
                <a:buClr>
                  <a:srgbClr val="000000"/>
                </a:buClr>
                <a:buSzPts val="1500"/>
                <a:buFont typeface="Arial"/>
                <a:buNone/>
              </a:pPr>
              <a:r>
                <a:rPr b="1" lang="en-US" sz="1500">
                  <a:solidFill>
                    <a:schemeClr val="lt1"/>
                  </a:solidFill>
                </a:rPr>
                <a:t>Disponibilidad</a:t>
              </a:r>
              <a:endParaRPr b="1" sz="1500">
                <a:solidFill>
                  <a:schemeClr val="lt1"/>
                </a:solidFill>
              </a:endParaRPr>
            </a:p>
            <a:p>
              <a:pPr indent="0" lvl="0" marL="0" marR="0" rtl="0" algn="ctr">
                <a:lnSpc>
                  <a:spcPct val="90000"/>
                </a:lnSpc>
                <a:spcBef>
                  <a:spcPts val="525"/>
                </a:spcBef>
                <a:spcAft>
                  <a:spcPts val="0"/>
                </a:spcAft>
                <a:buClr>
                  <a:srgbClr val="000000"/>
                </a:buClr>
                <a:buSzPts val="1500"/>
                <a:buFont typeface="Arial"/>
                <a:buNone/>
              </a:pPr>
              <a:r>
                <a:rPr lang="en-US" sz="1500">
                  <a:solidFill>
                    <a:schemeClr val="lt1"/>
                  </a:solidFill>
                </a:rPr>
                <a:t>Productos/servicios en el lugar y momento adecuados</a:t>
              </a:r>
              <a:endParaRPr sz="1500">
                <a:solidFill>
                  <a:schemeClr val="lt1"/>
                </a:solidFill>
              </a:endParaRPr>
            </a:p>
          </p:txBody>
        </p:sp>
        <p:sp>
          <p:nvSpPr>
            <p:cNvPr id="166" name="Google Shape;166;g2d3f02dfa91_0_15"/>
            <p:cNvSpPr/>
            <p:nvPr/>
          </p:nvSpPr>
          <p:spPr>
            <a:xfrm rot="10800000">
              <a:off x="2709333" y="2709333"/>
              <a:ext cx="2709333" cy="2709333"/>
            </a:xfrm>
            <a:prstGeom prst="triangle">
              <a:avLst>
                <a:gd fmla="val 50000"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g2d3f02dfa91_0_15"/>
            <p:cNvSpPr txBox="1"/>
            <p:nvPr/>
          </p:nvSpPr>
          <p:spPr>
            <a:xfrm>
              <a:off x="3265027" y="2709334"/>
              <a:ext cx="1598100" cy="1354800"/>
            </a:xfrm>
            <a:prstGeom prst="rect">
              <a:avLst/>
            </a:prstGeom>
            <a:noFill/>
            <a:ln>
              <a:noFill/>
            </a:ln>
          </p:spPr>
          <p:txBody>
            <a:bodyPr anchorCtr="0" anchor="ctr" bIns="57150" lIns="57150" spcFirstLastPara="1" rIns="57150" wrap="square" tIns="57150">
              <a:noAutofit/>
            </a:bodyPr>
            <a:lstStyle/>
            <a:p>
              <a:pPr indent="0" lvl="0" marL="0" marR="0" rtl="0" algn="ctr">
                <a:lnSpc>
                  <a:spcPct val="90000"/>
                </a:lnSpc>
                <a:spcBef>
                  <a:spcPts val="525"/>
                </a:spcBef>
                <a:spcAft>
                  <a:spcPts val="0"/>
                </a:spcAft>
                <a:buClr>
                  <a:srgbClr val="000000"/>
                </a:buClr>
                <a:buSzPts val="1500"/>
                <a:buFont typeface="Arial"/>
                <a:buNone/>
              </a:pPr>
              <a:r>
                <a:rPr b="1" lang="en-US" sz="1500">
                  <a:solidFill>
                    <a:schemeClr val="lt1"/>
                  </a:solidFill>
                </a:rPr>
                <a:t>Asequibilidad</a:t>
              </a:r>
              <a:endParaRPr b="1" sz="1500">
                <a:solidFill>
                  <a:schemeClr val="lt1"/>
                </a:solidFill>
              </a:endParaRPr>
            </a:p>
            <a:p>
              <a:pPr indent="0" lvl="0" marL="0" marR="0" rtl="0" algn="ctr">
                <a:lnSpc>
                  <a:spcPct val="90000"/>
                </a:lnSpc>
                <a:spcBef>
                  <a:spcPts val="525"/>
                </a:spcBef>
                <a:spcAft>
                  <a:spcPts val="0"/>
                </a:spcAft>
                <a:buClr>
                  <a:srgbClr val="000000"/>
                </a:buClr>
                <a:buSzPts val="1500"/>
                <a:buFont typeface="Arial"/>
                <a:buNone/>
              </a:pPr>
              <a:r>
                <a:rPr lang="en-US" sz="1500">
                  <a:solidFill>
                    <a:schemeClr val="lt1"/>
                  </a:solidFill>
                </a:rPr>
                <a:t>Precios razonables, valor por el dinero</a:t>
              </a:r>
              <a:endParaRPr sz="1500">
                <a:solidFill>
                  <a:schemeClr val="lt1"/>
                </a:solidFill>
              </a:endParaRPr>
            </a:p>
          </p:txBody>
        </p:sp>
        <p:sp>
          <p:nvSpPr>
            <p:cNvPr id="168" name="Google Shape;168;g2d3f02dfa91_0_15"/>
            <p:cNvSpPr/>
            <p:nvPr/>
          </p:nvSpPr>
          <p:spPr>
            <a:xfrm>
              <a:off x="4064000" y="2709333"/>
              <a:ext cx="2709333" cy="2709333"/>
            </a:xfrm>
            <a:prstGeom prst="triangle">
              <a:avLst>
                <a:gd fmla="val 50000"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 name="Google Shape;169;g2d3f02dfa91_0_15"/>
            <p:cNvSpPr txBox="1"/>
            <p:nvPr/>
          </p:nvSpPr>
          <p:spPr>
            <a:xfrm>
              <a:off x="4741258" y="3854825"/>
              <a:ext cx="1354800" cy="1354800"/>
            </a:xfrm>
            <a:prstGeom prst="rect">
              <a:avLst/>
            </a:prstGeom>
            <a:noFill/>
            <a:ln>
              <a:noFill/>
            </a:ln>
          </p:spPr>
          <p:txBody>
            <a:bodyPr anchorCtr="0" anchor="ctr" bIns="57150" lIns="57150" spcFirstLastPara="1" rIns="57150" wrap="square" tIns="57150">
              <a:noAutofit/>
            </a:bodyPr>
            <a:lstStyle/>
            <a:p>
              <a:pPr indent="0" lvl="0" marL="0" marR="0" rtl="0" algn="ctr">
                <a:lnSpc>
                  <a:spcPct val="90000"/>
                </a:lnSpc>
                <a:spcBef>
                  <a:spcPts val="525"/>
                </a:spcBef>
                <a:spcAft>
                  <a:spcPts val="0"/>
                </a:spcAft>
                <a:buClr>
                  <a:srgbClr val="000000"/>
                </a:buClr>
                <a:buSzPts val="1500"/>
                <a:buFont typeface="Arial"/>
                <a:buNone/>
              </a:pPr>
              <a:r>
                <a:rPr b="1" lang="en-US" sz="1500">
                  <a:solidFill>
                    <a:schemeClr val="lt1"/>
                  </a:solidFill>
                </a:rPr>
                <a:t>Conciencia</a:t>
              </a:r>
              <a:endParaRPr b="1" sz="1500">
                <a:solidFill>
                  <a:schemeClr val="lt1"/>
                </a:solidFill>
              </a:endParaRPr>
            </a:p>
            <a:p>
              <a:pPr indent="0" lvl="0" marL="0" marR="0" rtl="0" algn="ctr">
                <a:lnSpc>
                  <a:spcPct val="90000"/>
                </a:lnSpc>
                <a:spcBef>
                  <a:spcPts val="525"/>
                </a:spcBef>
                <a:spcAft>
                  <a:spcPts val="0"/>
                </a:spcAft>
                <a:buClr>
                  <a:srgbClr val="000000"/>
                </a:buClr>
                <a:buSzPts val="1500"/>
                <a:buFont typeface="Arial"/>
                <a:buNone/>
              </a:pPr>
              <a:r>
                <a:rPr lang="en-US" sz="1500">
                  <a:solidFill>
                    <a:schemeClr val="lt1"/>
                  </a:solidFill>
                </a:rPr>
                <a:t>Combina lo digital y lo tradicional para aumentar el alcance</a:t>
              </a:r>
              <a:endParaRPr sz="1500">
                <a:solidFill>
                  <a:schemeClr val="lt1"/>
                </a:solidFill>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pic>
        <p:nvPicPr>
          <p:cNvPr descr="a couple of people that are walking down a street" id="174" name="Google Shape;174;g2d3f02dfa91_0_54"/>
          <p:cNvPicPr preferRelativeResize="0"/>
          <p:nvPr/>
        </p:nvPicPr>
        <p:blipFill rotWithShape="1">
          <a:blip r:embed="rId3">
            <a:alphaModFix/>
          </a:blip>
          <a:srcRect b="0" l="0" r="0" t="0"/>
          <a:stretch/>
        </p:blipFill>
        <p:spPr>
          <a:xfrm>
            <a:off x="1573473" y="905927"/>
            <a:ext cx="8805649" cy="5870433"/>
          </a:xfrm>
          <a:prstGeom prst="rect">
            <a:avLst/>
          </a:prstGeom>
          <a:noFill/>
          <a:ln>
            <a:noFill/>
          </a:ln>
        </p:spPr>
      </p:pic>
      <p:sp>
        <p:nvSpPr>
          <p:cNvPr id="175" name="Google Shape;175;g2d3f02dfa91_0_54"/>
          <p:cNvSpPr txBox="1"/>
          <p:nvPr>
            <p:ph type="title"/>
          </p:nvPr>
        </p:nvSpPr>
        <p:spPr>
          <a:xfrm>
            <a:off x="97968" y="81640"/>
            <a:ext cx="11944500" cy="715800"/>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Marketing Electrónico = Visibilidad + Impacto</a:t>
            </a:r>
            <a:endParaRPr/>
          </a:p>
        </p:txBody>
      </p:sp>
      <p:sp>
        <p:nvSpPr>
          <p:cNvPr id="176" name="Google Shape;176;g2d3f02dfa91_0_54"/>
          <p:cNvSpPr txBox="1"/>
          <p:nvPr>
            <p:ph idx="1" type="body"/>
          </p:nvPr>
        </p:nvSpPr>
        <p:spPr>
          <a:xfrm>
            <a:off x="2764048" y="1766352"/>
            <a:ext cx="6612340" cy="1010968"/>
          </a:xfrm>
          <a:prstGeom prst="rect">
            <a:avLst/>
          </a:prstGeom>
          <a:solidFill>
            <a:schemeClr val="accent1"/>
          </a:solidFill>
          <a:ln>
            <a:noFill/>
          </a:ln>
        </p:spPr>
        <p:txBody>
          <a:bodyPr anchorCtr="0" anchor="t" bIns="45700" lIns="45700" spcFirstLastPara="1" rIns="45700" wrap="square" tIns="45700">
            <a:normAutofit/>
          </a:bodyPr>
          <a:lstStyle/>
          <a:p>
            <a:pPr indent="0" lvl="0" marL="114300" rtl="0" algn="ctr">
              <a:lnSpc>
                <a:spcPct val="115000"/>
              </a:lnSpc>
              <a:spcBef>
                <a:spcPts val="1400"/>
              </a:spcBef>
              <a:spcAft>
                <a:spcPts val="0"/>
              </a:spcAft>
              <a:buSzPts val="1800"/>
              <a:buNone/>
            </a:pPr>
            <a:r>
              <a:rPr b="1" lang="en-US"/>
              <a:t>El marketing electrónico efectivo llega a los viajeros donde están, incluso en los rincones más remotos.</a:t>
            </a:r>
            <a:endParaRPr b="1"/>
          </a:p>
        </p:txBody>
      </p:sp>
    </p:spTree>
  </p:cSld>
  <p:clrMapOvr>
    <a:masterClrMapping/>
  </p:clrMapOvr>
</p:sld>
</file>

<file path=ppt/theme/theme1.xml><?xml version="1.0" encoding="utf-8"?>
<a:theme xmlns:a="http://schemas.openxmlformats.org/drawingml/2006/main" xmlns:r="http://schemas.openxmlformats.org/officeDocument/2006/relationships" name="CARDET Course template">
  <a:themeElements>
    <a:clrScheme name="CARDET Course template">
      <a:dk1>
        <a:srgbClr val="2C2C2C"/>
      </a:dk1>
      <a:lt1>
        <a:srgbClr val="F2F2F2"/>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ARDET Course template">
  <a:themeElements>
    <a:clrScheme name="CARDET Course template">
      <a:dk1>
        <a:srgbClr val="000000"/>
      </a:dk1>
      <a:lt1>
        <a:srgbClr val="FFFFFF"/>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